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1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800"/>
            <a:ext cx="11099801" cy="628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ile 20.pdf" descr="File 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File 21.pdf" descr="File 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File 22.pdf" descr="File 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File 23.pdf" descr="File 2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File 24.pdf" descr="File 2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File 25.pdf" descr="File 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File 26.pdf" descr="File 2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File 27.pdf" descr="File 2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File 28.pdf" descr="File 2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File 29.pdf" descr="File 2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File 30.pdf" descr="File 3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File 31.pdf" descr="File 3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File 32.pdf" descr="File 3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File 33.pdf" descr="File 3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