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69726" y="178593"/>
            <a:ext cx="7804548" cy="151804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69726" y="1821656"/>
            <a:ext cx="7804548" cy="442019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4449876" y="6536531"/>
            <a:ext cx="239485" cy="232486"/>
          </a:xfrm>
          <a:prstGeom prst="rect">
            <a:avLst/>
          </a:prstGeom>
          <a:ln w="3175">
            <a:miter lim="400000"/>
          </a:ln>
        </p:spPr>
        <p:txBody>
          <a:bodyPr wrap="none" lIns="35718" tIns="35718" rIns="35718" bIns="35718">
            <a:spAutoFit/>
          </a:bodyPr>
          <a:lstStyle>
            <a:lvl1pPr>
              <a:defRPr b="0"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055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7500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1945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6390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0835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5280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9725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4170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38615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File 01.pdf" descr="File 0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File 10.pdf" descr="File 1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File 11.pdf" descr="File 1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File 12.pdf" descr="File 1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File 13.pdf" descr="File 1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File 02.pdf" descr="File 0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File 03.pdf" descr="File 0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File 04.pdf" descr="File 0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File 05.pdf" descr="File 0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File 06.pdf" descr="File 0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File 07.pdf" descr="File 0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File 08.pdf" descr="File 0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File 09.pdf" descr="File 0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 upright="0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 upright="0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 upright="0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 upright="0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