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69726" y="178593"/>
            <a:ext cx="7804548" cy="15180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69726" y="1821656"/>
            <a:ext cx="7804548" cy="442019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49876" y="653653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lvl1pPr>
              <a:defRPr b="0"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05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50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94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639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083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528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972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417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861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e-Thou-My-Vision-Projection-page1.pdf" descr="Be-Thou-My-Vision-Projection-page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Be-Thou-My-Vision-Projection-page10.pdf" descr="Be-Thou-My-Vision-Projection-page1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Be-Thou-My-Vision-Projection-page11.pdf" descr="Be-Thou-My-Vision-Projection-page1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Be-Thou-My-Vision-Projection-page12.pdf" descr="Be-Thou-My-Vision-Projection-page1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Be-Thou-My-Vision-Projection-page13.pdf" descr="Be-Thou-My-Vision-Projection-page1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Be-Thou-My-Vision-Projection-page14.pdf" descr="Be-Thou-My-Vision-Projection-page1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Be-Thou-My-Vision-Projection-page15.pdf" descr="Be-Thou-My-Vision-Projection-page1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e-Thou-My-Vision-Projection-page16.pdf" descr="Be-Thou-My-Vision-Projection-page1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e-Thou-My-Vision-Projection-page17.pdf" descr="Be-Thou-My-Vision-Projection-page1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Be-Thou-My-Vision-Projection-page18.pdf" descr="Be-Thou-My-Vision-Projection-page1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Be-Thou-My-Vision-Projection-page19.pdf" descr="Be-Thou-My-Vision-Projection-page19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e-Thou-My-Vision-Projection-page2.pdf" descr="Be-Thou-My-Vision-Projection-p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Be-Thou-My-Vision-Projection-page20.pdf" descr="Be-Thou-My-Vision-Projection-page2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Be-Thou-My-Vision-Projection-page21.pdf" descr="Be-Thou-My-Vision-Projection-page2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e-Thou-My-Vision-Projection-page3.pdf" descr="Be-Thou-My-Vision-Projection-page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e-Thou-My-Vision-Projection-page4.pdf" descr="Be-Thou-My-Vision-Projection-p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e-Thou-My-Vision-Projection-page5.pdf" descr="Be-Thou-My-Vision-Projection-page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e-Thou-My-Vision-Projection-page6.pdf" descr="Be-Thou-My-Vision-Projection-page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e-Thou-My-Vision-Projection-page7.pdf" descr="Be-Thou-My-Vision-Projection-page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e-Thou-My-Vision-Projection-page8.pdf" descr="Be-Thou-My-Vision-Projection-page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Be-Thou-My-Vision-Projection-page9.pdf" descr="Be-Thou-My-Vision-Projection-page9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