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svg" ContentType="image/svg+xml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webp" ContentType="image/webp"/>
  <Default Extension="pdf" ContentType="application/pdf"/>
  <Default Extension="bin" ContentType="application/vnd.openxmlformats-officedocument.oleObject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/>
  <p:extLst>
    <p:ext uri="smNativeData">
      <pr:smAppRevision xmlns:pr="smNativeData" xmlns="smNativeData" dt="1782905110" val="1415" rev64="64" revOS="1"/>
      <pr:smFileRevision xmlns:pr="smNativeData" xmlns="smNativeData" dt="1782905110" val="102"/>
      <pr:guideOptions xmlns:pr="smNativeData" xmlns="smNativeData" dt="178290511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6" d="100"/>
          <a:sy n="86" d="100"/>
        </p:scale>
        <p:origin x="1278" y="215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39" d="100"/>
        <a:sy n="39" d="100"/>
      </p:scale>
      <p:origin x="0" y="0"/>
    </p:cViewPr>
  </p:sorterViewPr>
  <p:notesViewPr>
    <p:cSldViewPr snapToObjects="1" showGuides="1">
      <p:cViewPr>
        <p:scale>
          <a:sx n="86" d="100"/>
          <a:sy n="86" d="100"/>
        </p:scale>
        <p:origin x="1278" y="215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spAutoFit/>
          </a:bodyPr>
          <a:lstStyle/>
          <a:p>
            <a:pPr/>
            <a:fld id="{0FC254AC-E2E2-97A2-AC7A-14F71A345A41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  <a:normAutofit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  <a:normAutofit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  <a:spAutoFit/>
          </a:bodyPr>
          <a:lstStyle>
            <a:lvl1pPr>
              <a:defRPr sz="1400" b="0" cap="none">
                <a:latin typeface="Helvetica Neue Light" pitchFamily="1" charset="0"/>
                <a:ea typeface="Helvetica Neue Light" pitchFamily="1" charset="0"/>
                <a:cs typeface="Helvetica Neue Light" pitchFamily="1" charset="0"/>
              </a:defRPr>
            </a:lvl1pPr>
          </a:lstStyle>
          <a:p>
            <a:pPr/>
            <a:fld id="{6974E156-1884-2117-CACC-EE42AF823CBB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blipFill>
          <a:blip r:embed="rId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1.pdf" descr="Christ-Alone-Projection-page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10.pdf" descr="Christ-Alone-Projection-page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11.pdf" descr="Christ-Alone-Projection-page1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12.pdf" descr="Christ-Alone-Projection-page1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13.pdf" descr="Christ-Alone-Projection-page1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14.pdf" descr="Christ-Alone-Projection-page1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15.pdf" descr="Christ-Alone-Projection-page1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16.pdf" descr="Christ-Alone-Projection-page1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17.pdf" descr="Christ-Alone-Projection-page1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2.pdf" descr="Christ-Alone-Projection-page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3.pdf" descr="Christ-Alone-Projection-page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4.pdf" descr="Christ-Alone-Projection-page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5.pdf" descr="Christ-Alone-Projection-page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6.pdf" descr="Christ-Alone-Projection-page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7.pdf" descr="Christ-Alone-Projection-page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8.pdf" descr="Christ-Alone-Projection-page8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rist-Alone-Projection-page9.pdf" descr="Christ-Alone-Projection-page9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n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</a:ln>
        <a:ln w="25400">
          <a:solidFill>
            <a:schemeClr val="phClr"/>
          </a:solidFill>
        </a:ln>
        <a:ln w="38100">
          <a:solidFill>
            <a:schemeClr val="phClr"/>
          </a:solidFill>
        </a:ln>
      </a:lnStyleLst>
      <a:effectStyleLst>
        <a:effectStyle>
          <a:effectLst>
            <a:outerShdw blurRad="40000" dist="20000" dir="5400000" algn="tl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warmMatte"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>
          <a:noFill/>
        </a:ln>
        <a:scene3d>
          <a:camera prst="isometricOffAxis2Left">
            <a:rot lat="0" lon="0" rev="0"/>
          </a:camera>
          <a:lightRig rig="threePt" dir="t">
            <a:rot lat="0" lon="0" rev="0"/>
          </a:lightRig>
        </a:scene3d>
        <a:sp3d/>
      </a:spPr>
      <a:bodyPr spcFirstLastPara="1">
        <a:prstTxWarp prst="textNoShape">
          <a:avLst/>
        </a:prstTxWarp>
        <a:noAutofit/>
      </a:bodyPr>
      <a:lstStyle/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Ran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</a:ln>
        <a:ln w="25400">
          <a:solidFill>
            <a:schemeClr val="phClr"/>
          </a:solidFill>
        </a:ln>
        <a:ln w="38100">
          <a:solidFill>
            <a:schemeClr val="phClr"/>
          </a:solidFill>
        </a:ln>
      </a:lnStyleLst>
      <a:effectStyleLst>
        <a:effectStyle>
          <a:effectLst>
            <a:outerShdw blurRad="40000" dist="20000" dir="5400000" algn="tl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warmMatte"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>
          <a:noFill/>
        </a:ln>
        <a:scene3d>
          <a:camera prst="isometricOffAxis2Left">
            <a:rot lat="0" lon="0" rev="0"/>
          </a:camera>
          <a:lightRig rig="threePt" dir="t">
            <a:rot lat="0" lon="0" rev="0"/>
          </a:lightRig>
        </a:scene3d>
        <a:sp3d/>
      </a:spPr>
      <a:bodyPr spcFirstLastPara="1">
        <a:prstTxWarp prst="textNoShape">
          <a:avLst/>
        </a:prstTxWarp>
        <a:noAutofit/>
      </a:bodyPr>
      <a:lstStyle/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Presentations NX rev.1415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2026-07-01T06:24:45Z</dcterms:created>
  <dcterms:modified xsi:type="dcterms:W3CDTF">2026-07-01T11:25:10Z</dcterms:modified>
</cp:coreProperties>
</file>