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6126937" val="1224" rev64="64" revOS="1"/>
      <pr:smFileRevision xmlns:pr="smNativeData" xmlns="smNativeData" dt="1756126937" val="101"/>
      <pr:guideOptions xmlns:pr="smNativeData" xmlns="smNativeData" dt="1756126937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2V6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2V6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U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themeOverride" Target="../theme/themeOverr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2V6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2V6s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2V6s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0FEAA034-7AE2-BF56-AC52-8C03EE1C5AD9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2V6s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U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2V6s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2V6s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3B89A2C6-88D6-DC54-9831-7E01EC7F6E2B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2V6s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To Jesus!</dc:title>
  <dc:subject>Public Domain Hymn</dc:subject>
  <dc:creator>HymnsToGod.org</dc:creator>
  <cp:keywords>Come To Jesus, E. H. Latta, J. H. Tenney, Public Domain Hymn</cp:keywords>
  <dc:description/>
  <cp:lastModifiedBy>tedgatza</cp:lastModifiedBy>
  <cp:revision>0</cp:revision>
  <dcterms:created xsi:type="dcterms:W3CDTF">2025-08-22T14:28:22Z</dcterms:created>
  <dcterms:modified xsi:type="dcterms:W3CDTF">2025-08-25T13:02:17Z</dcterms:modified>
</cp:coreProperties>
</file>