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fntdata" ContentType="application/x-fontdata"/>
  <Default Extension="bmp" ContentType="image/bmp"/>
  <Default Extension="jpeg" ContentType="image/jpeg"/>
  <Default Extension="png" ContentType="image/png"/>
  <Default Extension="gif" ContentType="image/gif"/>
  <Default Extension="tif" ContentType="image/tif"/>
  <Default Extension="emf" ContentType="image/x-emf"/>
  <Default Extension="wmf" ContentType="image/x-wmf"/>
  <Default Extension="pct" ContentType="image/pct"/>
  <Default Extension="pcx" ContentType="image/pcx"/>
  <Default Extension="tga" ContentType="image/tga"/>
  <Default Extension="svg" ContentType="image/svg+xml"/>
  <Default Extension="webp" ContentType="image/webp"/>
  <Default Extension="avi" ContentType="video/avi"/>
  <Default Extension="wmv" ContentType="video/wmv"/>
  <Default Extension="mpg" ContentType="video/mpeg"/>
  <Default Extension="mpeg" ContentType="video/mpeg"/>
  <Default Extension="mp2" ContentType="video/mpeg"/>
  <Default Extension="mp4" ContentType="video/mpeg"/>
  <Default Extension="wma" ContentType="audio/x-ms-wma"/>
  <Default Extension="mid" ContentType="audio/unknown"/>
  <Default Extension="midi" ContentType="audio/unknown"/>
  <Default Extension="rmi" ContentType="audio/unknown"/>
  <Default Extension="mp3" ContentType="audio/unknown"/>
  <Default Extension="wav" ContentType="audio/wav"/>
  <Default Extension="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</Types>
</file>

<file path=_rels/.rels><?xml version="1.0" encoding="UTF-8" standalone="yes" 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</file>

<file path=ppt/presentation.xml><?xml version="1.0" encoding="utf-8"?>
<p:presentation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</p:sldIdLst>
  <p:sldSz cx="9144000" cy="6858000"/>
  <p:notesSz cx="6858000" cy="9144000"/>
  <p:defaultTextStyle>
    <a:lvl1pPr marL="0" marR="0" indent="0" algn="ctr" defTabSz="584200">
      <a:lnSpc>
        <a:spcPct val="100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1pPr>
    <a:lvl2pPr marL="0" marR="0" indent="457200" algn="ctr" defTabSz="584200">
      <a:lnSpc>
        <a:spcPct val="100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2pPr>
    <a:lvl3pPr marL="0" marR="0" indent="914400" algn="ctr" defTabSz="584200">
      <a:lnSpc>
        <a:spcPct val="100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3pPr>
    <a:lvl4pPr marL="0" marR="0" indent="1371600" algn="ctr" defTabSz="584200">
      <a:lnSpc>
        <a:spcPct val="100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4pPr>
    <a:lvl5pPr marL="0" marR="0" indent="1828800" algn="ctr" defTabSz="584200">
      <a:lnSpc>
        <a:spcPct val="100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5pPr>
    <a:lvl6pPr marL="0" marR="0" indent="2286000" algn="ctr" defTabSz="584200">
      <a:lnSpc>
        <a:spcPct val="100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6pPr>
    <a:lvl7pPr marL="0" marR="0" indent="2743200" algn="ctr" defTabSz="584200">
      <a:lnSpc>
        <a:spcPct val="100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7pPr>
    <a:lvl8pPr marL="0" marR="0" indent="3200400" algn="ctr" defTabSz="584200">
      <a:lnSpc>
        <a:spcPct val="100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8pPr>
    <a:lvl9pPr marL="0" marR="0" indent="3657600" algn="ctr" defTabSz="584200">
      <a:lnSpc>
        <a:spcPct val="100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9pPr>
  </p:defaultTextStyle>
</p:presentation>
</file>

<file path=ppt/presProps.xml><?xml version="1.0" encoding="utf-8"?>
<p:presentationPr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showPr showNarration="1">
    <p:penClr>
      <a:srgbClr val="0000FF"/>
    </p:penClr>
  </p:showPr>
  <p:extLst>
    <p:ext uri="smNativeData">
      <pr:smAppRevision xmlns:pr="smNativeData" xmlns="smNativeData" dt="1750377610" val="1224" rev64="64" revOS="1"/>
      <pr:smFileRevision xmlns:pr="smNativeData" xmlns="smNativeData" dt="1750377610" val="101"/>
      <pr:guideOptions xmlns:pr="smNativeData" xmlns="smNativeData" dt="1750377610" snapToGrid="1" snapToBorders="1" snapToGuides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slideViewPr>
    <p:cSldViewPr snapToObjects="1" showGuides="1">
      <p:cViewPr varScale="1">
        <p:scale>
          <a:sx n="88" d="100"/>
          <a:sy n="88" d="100"/>
        </p:scale>
        <p:origin x="1465" y="211"/>
      </p:cViewPr>
      <p:guideLst x="0" y="0">
        <p:guide orient="horz" pos="2306"/>
        <p:guide pos="2912"/>
      </p:guideLst>
    </p:cSldViewPr>
  </p:slideViewPr>
  <p:outlineViewPr>
    <p:cViewPr>
      <p:scale>
        <a:sx n="33" d="100"/>
        <a:sy n="33" d="100"/>
      </p:scale>
      <p:origin x="0" y="0"/>
    </p:cViewPr>
  </p:outlineViewPr>
  <p:sorterViewPr>
    <p:cViewPr>
      <p:scale>
        <a:sx n="23" d="100"/>
        <a:sy n="23" d="100"/>
      </p:scale>
      <p:origin x="0" y="0"/>
    </p:cViewPr>
  </p:sorterViewPr>
  <p:notesViewPr>
    <p:cSldViewPr snapToObjects="1" showGuides="1">
      <p:cViewPr>
        <p:scale>
          <a:sx n="88" d="100"/>
          <a:sy n="88" d="100"/>
        </p:scale>
        <p:origin x="1465" y="211"/>
      </p:cViewPr>
    </p:cSldViewPr>
  </p:notesViewPr>
  <p:gridSpacing cx="73477120" cy="73477120"/>
</p:viewPr>
</file>

<file path=ppt/_rels/presentation.xml.rels><?xml version="1.0" encoding="UTF-8" standalone="yes" 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tableStyles" Target="tableStyles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/Relationships>
</file>

<file path=ppt/notesMasters/_rels/notesMaster1.xml.rels><?xml version="1.0" encoding="UTF-8" standalone="yes" 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7"/>
          <p:cNvSpPr>
            <a:spLocks noGrp="1" noChangeArrowheads="1"/>
            <a:extLst>
              <a:ext uri="smNativeData">
                <pr:smNativeData xmlns:pr="smNativeData" xmlns="smNativeData" val="SMDATA_16_iqRUa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CAcAADgEAAAoIwAAUBkAABAAAAAmAAAACAAAAAEPAAAAAAAAMAAAABQAAAAAAAAAAAD//wAAAQAAAP//AAABAA=="/>
              </a:ext>
            </a:extLst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" name="Shape 18"/>
          <p:cNvSpPr>
            <a:spLocks noGrp="1" noChangeArrowheads="1"/>
            <a:extLst>
              <a:ext uri="smNativeData">
                <pr:smNativeData xmlns:pr="smNativeData" xmlns="smNativeData" val="SMDATA_16_iqRUa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AI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oAUAALgaAACQJAAACDQAABAAAAAmAAAACAAAAAEPAAAAAAAAMAAAABQAAAAAAAAAAAD//wAAAQAAAP//AAABAA=="/>
              </a:ext>
            </a:extLst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marR="0" indent="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1pPr>
    <a:lvl2pPr marL="0" marR="0" indent="22860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2pPr>
    <a:lvl3pPr marL="0" marR="0" indent="45720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3pPr>
    <a:lvl4pPr marL="0" marR="0" indent="68580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4pPr>
    <a:lvl5pPr marL="0" marR="0" indent="91440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5pPr>
    <a:lvl6pPr marL="0" marR="0" indent="114300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6pPr>
    <a:lvl7pPr marL="0" marR="0" indent="137160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7pPr>
    <a:lvl8pPr marL="0" marR="0" indent="160020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8pPr>
    <a:lvl9pPr marL="0" marR="0" indent="182880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9pPr>
  </p:notesStyle>
</p:notesMaster>
</file>

<file path=ppt/notesSlides/_rels/notesSlide1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Picture1"/>
          <p:cNvSpPr>
            <a:spLocks noGrp="1" noChangeArrowheads="1"/>
            <a:extLst>
              <a:ext uri="smNativeData">
                <pr:smNativeData xmlns:pr="smNativeData" xmlns="smNativeData" val="SMDATA_16_iqRUa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CAcAADgEAAAoIwAAUBkAABAAAAAmAAAACAAAAAEPAAAAAAAAMAAAABQAAAAAAAAAAAD//wAAAQAAAP//AAABAA=="/>
              </a:ext>
            </a:extLst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xmlns="smNativeData" val="SMDATA_16_iqRUa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AI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oAUAALgaAACQJAAACDQAABAAAAAmAAAACAAAAAEPAAAAAAAAMAAAABQAAAAAAAAAAAD//wAAAQAAAP//AAABAA=="/>
              </a:ext>
            </a:extLst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</p:notes>
</file>

<file path=ppt/notesSlides/notesSlide2.xml><?xml version="1.0" encoding="utf-8"?>
<p:notes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Picture1"/>
          <p:cNvSpPr>
            <a:spLocks noGrp="1" noChangeArrowheads="1"/>
            <a:extLst>
              <a:ext uri="smNativeData">
                <pr:smNativeData xmlns:pr="smNativeData" xmlns="smNativeData" val="SMDATA_16_iqRUa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CAcAADgEAAAoIwAAUBkAABAAAAAmAAAACAAAAAEPAAAAAAAAMAAAABQAAAAAAAAAAAD//wAAAQAAAP//AAABAA=="/>
              </a:ext>
            </a:extLst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xmlns="smNativeData" val="SMDATA_16_iqRUa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AI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oAUAALgaAACQJAAACDQAABAAAAAmAAAACAAAAAEPAAAAAAAAMAAAABQAAAAAAAAAAAD//wAAAQAAAP//AAABAA=="/>
              </a:ext>
            </a:extLst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</p:notes>
</file>

<file path=ppt/slideLayouts/_rels/slideLayout1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"/>
          <p:cNvSpPr>
            <a:spLocks noGrp="1" noChangeArrowheads="1"/>
            <a:extLst>
              <a:ext uri="smNativeData">
                <pr:smNativeData xmlns:pr="smNativeData" xmlns="smNativeData" val="SMDATA_16_iqRUaBMAAAAlAAAAZAAAAE0AAAAAUAAAAFAAAABQAAAAU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AF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B/f38AAAAAA8zMzADAwP8Af39/AAAAAAAAAAAAAAAAAAAAAAAAAAAAIQAAABgAAAAUAAAAbxsAADUoAADIHAAAjykAABAgAAAmAAAACAAAAAA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1708A496-D8FA-5D52-B4B0-2E07EAFE427B}" type="slidenum">
              <a:t/>
            </a:fld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>
            <a:spLocks noGrp="1" noChangeArrowheads="1"/>
            <a:extLst>
              <a:ext uri="smNativeData">
                <pr:smNativeData xmlns:pr="smNativeData" xmlns="smNativeData" val="SMDATA_16_iqRUaBMAAAAlAAAAZAAAAA0AAAAAUAAAAFAAAABQAAAAU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F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OBXX1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HgQAABkBAAAhNAAAbwoAABAAAAAmAAAACAAAAL0vAACAHwAAMAAAABQAAAAAAAAAAAD//wAAAQAAAP//AAABAA=="/>
              </a:ext>
            </a:extLst>
          </p:cNvSpPr>
          <p:nvPr>
            <p:ph type="title"/>
          </p:nvPr>
        </p:nvSpPr>
        <p:spPr>
          <a:xfrm>
            <a:off x="669290" y="178435"/>
            <a:ext cx="7804785" cy="1517650"/>
          </a:xfrm>
          <a:prstGeom prst="rect">
            <a:avLst/>
          </a:prstGeom>
          <a:ln>
            <a:noFill/>
          </a:ln>
        </p:spPr>
        <p:txBody>
          <a:bodyPr vert="horz" wrap="square" lIns="50800" tIns="50800" rIns="50800" bIns="50800" numCol="1" spcCol="215900" anchor="ctr">
            <a:prstTxWarp prst="textNoShape">
              <a:avLst/>
            </a:prstTxWarp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>
            <a:spLocks noGrp="1" noChangeArrowheads="1"/>
            <a:extLst>
              <a:ext uri="smNativeData">
                <pr:smNativeData xmlns:pr="smNativeData" xmlns="smNativeData" val="SMDATA_16_iqRUaBMAAAAlAAAAZAAAAA0AAAAAUAAAAFAAAABQAAAAU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F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HgQAADQLAAAhNAAAZSYAABAAAAAmAAAACAAAAL0vAACAHwAAMAAAABQAAAAAAAAAAAD//wAAAQAAAP//AAABAA=="/>
              </a:ext>
            </a:extLst>
          </p:cNvSpPr>
          <p:nvPr>
            <p:ph type="body" idx="1"/>
          </p:nvPr>
        </p:nvSpPr>
        <p:spPr>
          <a:xfrm>
            <a:off x="669290" y="1821180"/>
            <a:ext cx="7804785" cy="4420235"/>
          </a:xfrm>
          <a:prstGeom prst="rect">
            <a:avLst/>
          </a:prstGeom>
          <a:ln>
            <a:noFill/>
          </a:ln>
        </p:spPr>
        <p:txBody>
          <a:bodyPr vert="horz" wrap="square" lIns="50800" tIns="50800" rIns="50800" bIns="50800" numCol="1" spcCol="215900" anchor="ctr">
            <a:prstTxWarp prst="textNoShape">
              <a:avLst/>
            </a:prstTxWarp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>
            <a:spLocks noGrp="1" noChangeArrowheads="1"/>
            <a:extLst>
              <a:ext uri="smNativeData">
                <pr:smNativeData xmlns:pr="smNativeData" xmlns="smNativeData" val="SMDATA_16_iqRUaBMAAAAlAAAAZAAAAE0AAAAAUAAAAFAAAABQAAAAU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F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bxsAADUoAADIHAAAjykAABAgAAAmAAAACAAAAD2/AACAHwAAMAAAABQAAAAAAAAAAAD//wAAAQAAAP//AAABAA=="/>
              </a:ext>
            </a:extLst>
          </p:cNvSpPr>
          <p:nvPr>
            <p:ph type="sldNum" sz="quarter" idx="4"/>
          </p:nvPr>
        </p:nvSpPr>
        <p:spPr>
          <a:xfrm>
            <a:off x="4459605" y="6536055"/>
            <a:ext cx="219075" cy="219710"/>
          </a:xfrm>
          <a:prstGeom prst="rect">
            <a:avLst/>
          </a:prstGeom>
          <a:ln>
            <a:noFill/>
          </a:ln>
        </p:spPr>
        <p:txBody>
          <a:bodyPr vert="horz" wrap="none" lIns="50800" tIns="50800" rIns="50800" bIns="50800" numCol="1" spcCol="215900" anchor="t">
            <a:prstTxWarp prst="textNoShape">
              <a:avLst/>
            </a:prstTxWarp>
          </a:bodyPr>
          <a:lstStyle>
            <a:lvl1pPr>
              <a:defRPr sz="1400" b="0" cap="none">
                <a:latin typeface="Helvetica Neue Light" pitchFamily="1" charset="0"/>
                <a:ea typeface="Helvetica Neue Medium" pitchFamily="1" charset="0"/>
                <a:cs typeface="Helvetica Neue Medium" pitchFamily="1" charset="0"/>
              </a:defRPr>
            </a:lvl1pPr>
          </a:lstStyle>
          <a:p>
            <a:pPr/>
            <a:fld id="{3399501D-53DE-CCA6-9021-A5F31E6F66F0}" type="slidenum">
              <a:t/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marL="0" marR="0" indent="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78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1pPr>
      <a:lvl2pPr marL="0" marR="0" indent="4572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78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2pPr>
      <a:lvl3pPr marL="0" marR="0" indent="9144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78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3pPr>
      <a:lvl4pPr marL="0" marR="0" indent="13716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78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4pPr>
      <a:lvl5pPr marL="0" marR="0" indent="18288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78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5pPr>
      <a:lvl6pPr marL="0" marR="0" indent="22860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78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6pPr>
      <a:lvl7pPr marL="0" marR="0" indent="27432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78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7pPr>
      <a:lvl8pPr marL="0" marR="0" indent="32004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78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8pPr>
      <a:lvl9pPr marL="0" marR="0" indent="36576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78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9pPr>
    </p:titleStyle>
    <p:bodyStyle>
      <a:lvl1pPr marL="416560" marR="0" indent="-416560" algn="l" defTabSz="58420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Char char="•"/>
        <a:tabLst/>
        <a:defRPr sz="30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1pPr>
      <a:lvl2pPr marL="861060" marR="0" indent="-416560" algn="l" defTabSz="58420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Char char="•"/>
        <a:tabLst/>
        <a:defRPr sz="30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2pPr>
      <a:lvl3pPr marL="1305560" marR="0" indent="-416560" algn="l" defTabSz="58420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Char char="•"/>
        <a:tabLst/>
        <a:defRPr sz="30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3pPr>
      <a:lvl4pPr marL="1750060" marR="0" indent="-416560" algn="l" defTabSz="58420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Char char="•"/>
        <a:tabLst/>
        <a:defRPr sz="30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4pPr>
      <a:lvl5pPr marL="2194560" marR="0" indent="-416560" algn="l" defTabSz="58420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Char char="•"/>
        <a:tabLst/>
        <a:defRPr sz="30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5pPr>
      <a:lvl6pPr marL="2639060" marR="0" indent="-416560" algn="l" defTabSz="58420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Char char="•"/>
        <a:tabLst/>
        <a:defRPr sz="30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6pPr>
      <a:lvl7pPr marL="3083560" marR="0" indent="-416560" algn="l" defTabSz="58420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Char char="•"/>
        <a:tabLst/>
        <a:defRPr sz="30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7pPr>
      <a:lvl8pPr marL="3528060" marR="0" indent="-416560" algn="l" defTabSz="58420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Char char="•"/>
        <a:tabLst/>
        <a:defRPr sz="30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8pPr>
      <a:lvl9pPr marL="3972560" marR="0" indent="-416560" algn="l" defTabSz="58420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Char char="•"/>
        <a:tabLst/>
        <a:defRPr sz="30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9pPr>
    </p:bodyStyle>
    <p:otherStyle>
      <a:lvl1pPr marL="0" marR="0" indent="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1pPr>
      <a:lvl2pPr marL="0" marR="0" indent="4572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2pPr>
      <a:lvl3pPr marL="0" marR="0" indent="9144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3pPr>
      <a:lvl4pPr marL="0" marR="0" indent="13716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4pPr>
      <a:lvl5pPr marL="0" marR="0" indent="18288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5pPr>
      <a:lvl6pPr marL="0" marR="0" indent="22860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6pPr>
      <a:lvl7pPr marL="0" marR="0" indent="27432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7pPr>
      <a:lvl8pPr marL="0" marR="0" indent="32004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8pPr>
      <a:lvl9pPr marL="0" marR="0" indent="36576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9pPr>
    </p:otherStyle>
  </p:txStyles>
</p:sldMaster>
</file>

<file path=ppt/slides/_rels/slide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1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2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3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14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15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16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17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_rels/slide18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19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2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</file>

<file path=ppt/slides/_rels/slide2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</file>

<file path=ppt/slides/_rels/slide22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/Relationships>
</file>

<file path=ppt/slides/_rels/slide23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/Relationships>
</file>

<file path=ppt/slides/_rels/slide24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/Relationships>
</file>

<file path=ppt/slides/_rels/slide25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/Relationships>
</file>

<file path=ppt/slides/_rels/slide3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5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6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7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8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9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1.pdf" descr="File 01.pdf"/>
          <p:cNvPicPr>
            <a:picLocks noChangeAspect="1"/>
            <a:extLst>
              <a:ext uri="smNativeData">
                <pr:smNativeData xmlns:pr="smNativeData" xmlns="smNativeData" val="SMDATA_18_iqRU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Ci/wX///8BAAAAAAAAAAAAAAAAAAAAAAAAAAAAAAAAAAAAAAAAAAAAAAACf39/ANbV1Q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10.pdf" descr="File 10.pdf"/>
          <p:cNvPicPr>
            <a:picLocks noChangeAspect="1"/>
            <a:extLst>
              <a:ext uri="smNativeData">
                <pr:smNativeData xmlns:pr="smNativeData" xmlns="smNativeData" val="SMDATA_18_iqRU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11.pdf" descr="File 11.pdf"/>
          <p:cNvPicPr>
            <a:picLocks noChangeAspect="1"/>
            <a:extLst>
              <a:ext uri="smNativeData">
                <pr:smNativeData xmlns:pr="smNativeData" xmlns="smNativeData" val="SMDATA_18_iqRU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12.pdf" descr="File 12.pdf"/>
          <p:cNvPicPr>
            <a:picLocks noChangeAspect="1"/>
            <a:extLst>
              <a:ext uri="smNativeData">
                <pr:smNativeData xmlns:pr="smNativeData" xmlns="smNativeData" val="SMDATA_18_iqRU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13.pdf" descr="File 13.pdf"/>
          <p:cNvPicPr>
            <a:picLocks noChangeAspect="1"/>
            <a:extLst>
              <a:ext uri="smNativeData">
                <pr:smNativeData xmlns:pr="smNativeData" xmlns="smNativeData" val="SMDATA_18_iqRU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14.pdf" descr="File 14.pdf"/>
          <p:cNvPicPr>
            <a:picLocks noChangeAspect="1"/>
            <a:extLst>
              <a:ext uri="smNativeData">
                <pr:smNativeData xmlns:pr="smNativeData" xmlns="smNativeData" val="SMDATA_18_iqRU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15.pdf" descr="File 15.pdf"/>
          <p:cNvPicPr>
            <a:picLocks noChangeAspect="1"/>
            <a:extLst>
              <a:ext uri="smNativeData">
                <pr:smNativeData xmlns:pr="smNativeData" xmlns="smNativeData" val="SMDATA_18_iqRU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16.pdf" descr="File 16.pdf"/>
          <p:cNvPicPr>
            <a:picLocks noChangeAspect="1"/>
            <a:extLst>
              <a:ext uri="smNativeData">
                <pr:smNativeData xmlns:pr="smNativeData" xmlns="smNativeData" val="SMDATA_18_iqRU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17.pdf" descr="File 17.pdf"/>
          <p:cNvPicPr>
            <a:picLocks noChangeAspect="1"/>
            <a:extLst>
              <a:ext uri="smNativeData">
                <pr:smNativeData xmlns:pr="smNativeData" xmlns="smNativeData" val="SMDATA_18_iqRU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18.pdf" descr="File 18.pdf"/>
          <p:cNvPicPr>
            <a:picLocks noChangeAspect="1"/>
            <a:extLst>
              <a:ext uri="smNativeData">
                <pr:smNativeData xmlns:pr="smNativeData" xmlns="smNativeData" val="SMDATA_18_iqRU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19.pdf" descr="File 19.pdf"/>
          <p:cNvPicPr>
            <a:picLocks noChangeAspect="1"/>
            <a:extLst>
              <a:ext uri="smNativeData">
                <pr:smNativeData xmlns:pr="smNativeData" xmlns="smNativeData" val="SMDATA_18_iqRU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2.pdf" descr="File 02.pdf"/>
          <p:cNvPicPr>
            <a:picLocks noChangeAspect="1"/>
            <a:extLst>
              <a:ext uri="smNativeData">
                <pr:smNativeData xmlns:pr="smNativeData" xmlns="smNativeData" val="SMDATA_18_iqRU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IIAY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Ci/wX///8BAAAAAAAAAAAAAAAAAAAAAAAAAAAAAAAAAAAAAAAAAAAAAAACf39/ANbV1Q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20.pdf" descr="File 20.pdf"/>
          <p:cNvPicPr>
            <a:picLocks noChangeAspect="1"/>
            <a:extLst>
              <a:ext uri="smNativeData">
                <pr:smNativeData xmlns:pr="smNativeData" xmlns="smNativeData" val="SMDATA_18_iqRU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21.pdf" descr="File 21.pdf"/>
          <p:cNvPicPr>
            <a:picLocks noChangeAspect="1"/>
            <a:extLst>
              <a:ext uri="smNativeData">
                <pr:smNativeData xmlns:pr="smNativeData" xmlns="smNativeData" val="SMDATA_18_iqRU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By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22.pdf" descr="File 22.pdf"/>
          <p:cNvPicPr>
            <a:picLocks noChangeAspect="1"/>
            <a:extLst>
              <a:ext uri="smNativeData">
                <pr:smNativeData xmlns:pr="smNativeData" xmlns="smNativeData" val="SMDATA_18_iqRU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23.pdf" descr="File 23.pdf"/>
          <p:cNvPicPr>
            <a:picLocks noChangeAspect="1"/>
            <a:extLst>
              <a:ext uri="smNativeData">
                <pr:smNativeData xmlns:pr="smNativeData" xmlns="smNativeData" val="SMDATA_18_iqRU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24.pdf" descr="File 24.pdf"/>
          <p:cNvPicPr>
            <a:picLocks noChangeAspect="1"/>
            <a:extLst>
              <a:ext uri="smNativeData">
                <pr:smNativeData xmlns:pr="smNativeData" xmlns="smNativeData" val="SMDATA_18_iqRU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25.pdf" descr="File 25.pdf"/>
          <p:cNvPicPr>
            <a:picLocks noChangeAspect="1"/>
            <a:extLst>
              <a:ext uri="smNativeData">
                <pr:smNativeData xmlns:pr="smNativeData" xmlns="smNativeData" val="SMDATA_18_iqRU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3.pdf" descr="File 03.pdf"/>
          <p:cNvPicPr>
            <a:picLocks noChangeAspect="1"/>
            <a:extLst>
              <a:ext uri="smNativeData">
                <pr:smNativeData xmlns:pr="smNativeData" xmlns="smNativeData" val="SMDATA_18_iqRU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Ccg2b7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Ci/wX///8BAAAAAAAAAAAAAAAAAAAAAAAAAAAAAAAAAAAAAAAAAAAAAAACf39/ANbV1Q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4.pdf" descr="File 04.pdf"/>
          <p:cNvPicPr>
            <a:picLocks noChangeAspect="1"/>
            <a:extLst>
              <a:ext uri="smNativeData">
                <pr:smNativeData xmlns:pr="smNativeData" xmlns="smNativeData" val="SMDATA_18_iqRU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Ci/wX///8BAAAAAAAAAAAAAAAAAAAAAAAAAAAAAAAAAAAAAAAAAAAAAAACf39/ANbV1Q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5.pdf" descr="File 05.pdf"/>
          <p:cNvPicPr>
            <a:picLocks noChangeAspect="1"/>
            <a:extLst>
              <a:ext uri="smNativeData">
                <pr:smNativeData xmlns:pr="smNativeData" xmlns="smNativeData" val="SMDATA_18_iqRU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6.pdf" descr="File 06.pdf"/>
          <p:cNvPicPr>
            <a:picLocks noChangeAspect="1"/>
            <a:extLst>
              <a:ext uri="smNativeData">
                <pr:smNativeData xmlns:pr="smNativeData" xmlns="smNativeData" val="SMDATA_18_iqRU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7.pdf" descr="File 07.pdf"/>
          <p:cNvPicPr>
            <a:picLocks noChangeAspect="1"/>
            <a:extLst>
              <a:ext uri="smNativeData">
                <pr:smNativeData xmlns:pr="smNativeData" xmlns="smNativeData" val="SMDATA_18_iqRU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8.pdf" descr="File 08.pdf"/>
          <p:cNvPicPr>
            <a:picLocks noChangeAspect="1"/>
            <a:extLst>
              <a:ext uri="smNativeData">
                <pr:smNativeData xmlns:pr="smNativeData" xmlns="smNativeData" val="SMDATA_18_iqRU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DcQaF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9.pdf" descr="File 09.pdf"/>
          <p:cNvPicPr>
            <a:picLocks noChangeAspect="1"/>
            <a:extLst>
              <a:ext uri="smNativeData">
                <pr:smNativeData xmlns:pr="smNativeData" xmlns="smNativeData" val="SMDATA_18_iqRU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Presentation">
      <a:majorFont>
        <a:latin typeface="Helvetica Neue Medium"/>
        <a:ea typeface="Helvetica Neue Medium"/>
        <a:cs typeface="Helvetica Neue Medium"/>
      </a:majorFont>
      <a:minorFont>
        <a:latin typeface="Helvetica Neue"/>
        <a:ea typeface="Helvetica Neue"/>
        <a:cs typeface="Helvetica Neu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>
          <a:noFill/>
        </a:ln>
      </a:spPr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5E5E5E"/>
        </a:dk2>
        <a:lt2>
          <a:srgbClr val="D6D5D5"/>
        </a:lt2>
        <a:accent1>
          <a:srgbClr val="00A2FF"/>
        </a:accent1>
        <a:accent2>
          <a:srgbClr val="16E7CF"/>
        </a:accent2>
        <a:accent3>
          <a:srgbClr val="61D836"/>
        </a:accent3>
        <a:accent4>
          <a:srgbClr val="FAE232"/>
        </a:accent4>
        <a:accent5>
          <a:srgbClr val="FF644E"/>
        </a:accent5>
        <a:accent6>
          <a:srgbClr val="EF5FA7"/>
        </a:accent6>
        <a:hlink>
          <a:srgbClr val="0000FF"/>
        </a:hlink>
        <a:folHlink>
          <a:srgbClr val="FF0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Presentation">
      <a:majorFont>
        <a:latin typeface="Helvetica Neue Medium"/>
        <a:ea typeface="Helvetica Neue Medium"/>
        <a:cs typeface="Helvetica Neue Medium"/>
      </a:majorFont>
      <a:minorFont>
        <a:latin typeface="Helvetica Neue"/>
        <a:ea typeface="Helvetica Neue"/>
        <a:cs typeface="Helvetica Neu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>
          <a:noFill/>
        </a:ln>
      </a:spPr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5E5E5E"/>
        </a:dk2>
        <a:lt2>
          <a:srgbClr val="D6D5D5"/>
        </a:lt2>
        <a:accent1>
          <a:srgbClr val="00A2FF"/>
        </a:accent1>
        <a:accent2>
          <a:srgbClr val="16E7CF"/>
        </a:accent2>
        <a:accent3>
          <a:srgbClr val="61D836"/>
        </a:accent3>
        <a:accent4>
          <a:srgbClr val="FAE232"/>
        </a:accent4>
        <a:accent5>
          <a:srgbClr val="FF644E"/>
        </a:accent5>
        <a:accent6>
          <a:srgbClr val="EF5FA7"/>
        </a:accent6>
        <a:hlink>
          <a:srgbClr val="0000FF"/>
        </a:hlink>
        <a:folHlink>
          <a:srgbClr val="FF0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>tedgatza</cp:lastModifiedBy>
  <cp:revision>0</cp:revision>
  <dcterms:created xsi:type="dcterms:W3CDTF">2025-06-19T23:59:31Z</dcterms:created>
  <dcterms:modified xsi:type="dcterms:W3CDTF">2025-06-20T00:00:10Z</dcterms:modified>
</cp:coreProperties>
</file>