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Deeper-And-Deeper-Projection-page1.pdf" descr="Deeper-And-Deeper-Projection-page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Deeper-And-Deeper-Projection-page10.pdf" descr="Deeper-And-Deeper-Projection-page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Deeper-And-Deeper-Projection-page11.pdf" descr="Deeper-And-Deeper-Projection-page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Deeper-And-Deeper-Projection-page12.pdf" descr="Deeper-And-Deeper-Projection-page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Deeper-And-Deeper-Projection-page13.pdf" descr="Deeper-And-Deeper-Projection-page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Deeper-And-Deeper-Projection-page14.pdf" descr="Deeper-And-Deeper-Projection-page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Deeper-And-Deeper-Projection-page15.pdf" descr="Deeper-And-Deeper-Projection-page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Deeper-And-Deeper-Projection-page16.pdf" descr="Deeper-And-Deeper-Projection-page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Deeper-And-Deeper-Projection-page17.pdf" descr="Deeper-And-Deeper-Projection-page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Deeper-And-Deeper-Projection-page2.pdf" descr="Deeper-And-Deeper-Projection-page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Deeper-And-Deeper-Projection-page3.pdf" descr="Deeper-And-Deeper-Projection-page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Deeper-And-Deeper-Projection-page4.pdf" descr="Deeper-And-Deeper-Projection-page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Deeper-And-Deeper-Projection-page5.pdf" descr="Deeper-And-Deeper-Projection-page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Deeper-And-Deeper-Projection-page6.pdf" descr="Deeper-And-Deeper-Projection-page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Deeper-And-Deeper-Projection-page7.pdf" descr="Deeper-And-Deeper-Projection-page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Deeper-And-Deeper-Projection-page8.pdf" descr="Deeper-And-Deeper-Projection-page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Deeper-And-Deeper-Projection-page9.pdf" descr="Deeper-And-Deeper-Projection-page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