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3797275" val="1224" rev64="64" revOS="1"/>
      <pr:smFileRevision xmlns:pr="smNativeData" xmlns="smNativeData" dt="1753797275" val="101"/>
      <pr:guideOptions xmlns:pr="smNativeData" xmlns="smNativeData" dt="175379727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  <p:guideLst x="0" y="0">
        <p:guide orient="horz" pos="2063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m9KI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m9KI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m9KI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m9KI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m9KI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60BC9E3-ADBB-5E3F-F5B3-5B6A87FD030E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m9KI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m9KI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m9KI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3994F49E-D0D4-C102-9A2C-2657BA626C7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YOHE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m9KI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2025-07-29T13:51:39Z</dcterms:created>
  <dcterms:modified xsi:type="dcterms:W3CDTF">2025-07-29T13:54:35Z</dcterms:modified>
</cp:coreProperties>
</file>