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49219616" val="1224" rev64="64" revOS="1"/>
      <pr:smFileRevision xmlns:pr="smNativeData" xmlns="smNativeData" dt="1749219616" val="101"/>
      <pr:guideOptions xmlns:pr="smNativeData" xmlns="smNativeData" dt="1749219616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90" d="100"/>
          <a:sy n="90" d="100"/>
        </p:scale>
        <p:origin x="1421" y="213"/>
      </p:cViewPr>
      <p:guideLst x="0" y="0"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90" d="100"/>
          <a:sy n="90" d="100"/>
        </p:scale>
        <p:origin x="1421" y="213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IPlC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EA3/E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IPlC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IPlC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IPlC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IPlC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LhSr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D15D64A-04A0-4020-EEAD-F27598E318A7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IPlC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IPlC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IPlC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EFBQ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69B87A5D-1384-ED8C-CA00-E5D9344E3CB0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CEd4z0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z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wfRM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4.pdf" descr="File 14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5.pdf" descr="File 15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6.pdf" descr="File 16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7.pdf" descr="File 17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8.pdf" descr="File 18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9.pdf" descr="File 19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HBE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IPl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tedgatza</cp:lastModifiedBy>
  <cp:revision>0</cp:revision>
  <dcterms:created xsi:type="dcterms:W3CDTF">2025-06-06T09:20:01Z</dcterms:created>
  <dcterms:modified xsi:type="dcterms:W3CDTF">2025-06-06T14:20:16Z</dcterms:modified>
</cp:coreProperties>
</file>