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48993063" val="1224" rev64="64" revOS="1"/>
      <pr:smFileRevision xmlns:pr="smNativeData" xmlns="smNativeData" dt="1748993063" val="101"/>
      <pr:guideOptions xmlns:pr="smNativeData" xmlns="smNativeData" dt="1748993063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0" d="100"/>
          <a:sy n="90" d="100"/>
        </p:scale>
        <p:origin x="1421" y="213"/>
      </p:cViewPr>
      <p:guideLst x="0" y="0">
        <p:guide orient="horz" pos="1996"/>
        <p:guide pos="2748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1421" y="213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J4Q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J4Q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themeOverride" Target="../theme/themeOverride1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themeOverride" Target="../theme/themeOverride2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J4Q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J4Q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J4Q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J4Q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J4Q/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6091ECE-809B-5CE8-D5B1-76BD50FF2323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J4Q/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J4Q/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J4Q/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7BB239B9-F796-E7CF-D80A-019A77442E54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lz7/y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I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I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KZXN1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KZXN1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I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BA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CJB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J4Q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wTbg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2025-06-03T23:23:32Z</dcterms:created>
  <dcterms:modified xsi:type="dcterms:W3CDTF">2025-06-03T23:24:23Z</dcterms:modified>
</cp:coreProperties>
</file>