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2279329" val="1224" rev64="64" revOS="1"/>
      <pr:smFileRevision xmlns:pr="smNativeData" xmlns="smNativeData" dt="1752279329" val="101"/>
      <pr:guideOptions xmlns:pr="smNativeData" xmlns="smNativeData" dt="1752279329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8" d="100"/>
          <a:sy n="88" d="100"/>
        </p:scale>
        <p:origin x="1465" y="211"/>
      </p:cViewPr>
      <p:guideLst x="0" y="0"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88" d="100"/>
          <a:sy n="88" d="100"/>
        </p:scale>
        <p:origin x="1465" y="21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Ialx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Ialx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Ialx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Ialx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Ialx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61A6601-4F8B-4F90-C5A2-B9C528EC33EC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Ialx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HAgS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Ialx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Ialx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417E521D-53AC-2BA4-E2C6-A5F11C8814F0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kp1N4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8.pdf" descr="File 18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9.pdf" descr="File 19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2QLWF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0.pdf" descr="File 20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1.pdf" descr="File 21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2.pdf" descr="File 22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urfwr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3.pdf" descr="File 23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jsF7y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4.pdf" descr="File 24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5.pdf" descr="File 25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Ialx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2025-07-12T00:15:18Z</dcterms:created>
  <dcterms:modified xsi:type="dcterms:W3CDTF">2025-07-12T00:15:29Z</dcterms:modified>
</cp:coreProperties>
</file>