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  <p:defaultTextStyle>
    <a:lvl1pPr marL="0" marR="0" indent="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61657458" val="1228" rev64="64" revOS="1"/>
      <pr:smFileRevision xmlns:pr="smNativeData" xmlns="smNativeData" dt="1761657458" val="101"/>
      <pr:guideOptions xmlns:pr="smNativeData" xmlns="smNativeData" dt="1761657458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7" d="100"/>
          <a:sy n="87" d="100"/>
        </p:scale>
        <p:origin x="1433" y="214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>
        <p:scale>
          <a:sx n="87" d="100"/>
          <a:sy n="87" d="100"/>
        </p:scale>
        <p:origin x="1433" y="214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csIA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1ay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csIA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themeOverride" Target="../theme/themeOverr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csIA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csIA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csIAaRMAAAAlAAAAZAAAAE0AAAAAOAAAADgAAAA4AAAAO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YBsAADYoAADZHAAApC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0E17C795-DBE3-4231-ADAF-2D6489E15B78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csIAaR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Fvlzw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BkBAAAhNAAAcA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925" y="178435"/>
            <a:ext cx="7804150" cy="151828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csIAaR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DULAAAhNAAAZi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925" y="1821815"/>
            <a:ext cx="7804150" cy="442023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csIAaRMAAAAlAAAAZAAAAE0AAAAAOAAAADgAAAA4AAAAO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0iaH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BsAADYoAADZHAAApC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0080" y="6536690"/>
            <a:ext cx="239395" cy="232410"/>
          </a:xfrm>
          <a:prstGeom prst="rect">
            <a:avLst/>
          </a:prstGeom>
          <a:ln>
            <a:noFill/>
          </a:ln>
        </p:spPr>
        <p:txBody>
          <a:bodyPr vert="horz" wrap="none" lIns="35560" tIns="35560" rIns="35560" bIns="35560" numCol="1" spcCol="215900" anchor="t">
            <a:prstTxWarp prst="textNoShape">
              <a:avLst/>
            </a:prstTxWarp>
          </a:bodyPr>
          <a:lstStyle>
            <a:lvl1pPr>
              <a:defRPr sz="11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0FB32A71-3FE2-E6DC-AC0B-C98964455A9C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305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749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194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638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083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527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2972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416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861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csIAaR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Song Shall Be Of Jesus</dc:title>
  <dc:subject>Public Domain Christian Hymn</dc:subject>
  <dc:creator>Hymnstogod.org Mrs. Van Alstyne, Fanny Crosby, William H Doane</dc:creator>
  <cp:keywords>Hymn, Alstyne, Crosby, Doane,</cp:keywords>
  <dc:description/>
  <cp:lastModifiedBy>tedgatza</cp:lastModifiedBy>
  <cp:revision>0</cp:revision>
  <dcterms:created xsi:type="dcterms:W3CDTF">2025-10-28T13:08:54Z</dcterms:created>
  <dcterms:modified xsi:type="dcterms:W3CDTF">2025-10-28T13:17:38Z</dcterms:modified>
</cp:coreProperties>
</file>