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/>
  <p:notesSz cx="6858000" cy="9144000"/>
  <p:defaultTextStyle>
    <a:lvl1pPr marL="0" marR="0" indent="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410845">
      <a:lnSpc>
        <a:spcPct val="100000"/>
      </a:lnSpc>
      <a:spcBef>
        <a:spcPts val="0"/>
      </a:spcBef>
      <a:spcAft>
        <a:spcPts val="0"/>
      </a:spcAft>
      <a:buNone/>
      <a:tabLst/>
      <a:defRPr sz="16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60900982" val="1228" rev64="64" revOS="1"/>
      <pr:smFileRevision xmlns:pr="smNativeData" xmlns="smNativeData" dt="1760900982" val="101"/>
      <pr:guideOptions xmlns:pr="smNativeData" xmlns="smNativeData" dt="1760900982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7" d="100"/>
          <a:sy n="87" d="100"/>
        </p:scale>
        <p:origin x="1433" y="214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33" d="100"/>
        <a:sy n="33" d="100"/>
      </p:scale>
      <p:origin x="0" y="0"/>
    </p:cViewPr>
  </p:sorterViewPr>
  <p:notesViewPr>
    <p:cSldViewPr snapToObjects="1" showGuides="1">
      <p:cViewPr>
        <p:scale>
          <a:sx n="87" d="100"/>
          <a:sy n="87" d="100"/>
        </p:scale>
        <p:origin x="1433" y="214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djf1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1ayA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djf1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djf1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djf1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djf1aBMAAAAlAAAAZAAAAE0AAAAAOAAAADgAAAA4AAAAO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YBsAADYoAADZHAAApC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28537713-5DC5-0681-8BEB-ABD439A57DFE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djf1aB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BkBAAAhNAAAcA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925" y="178435"/>
            <a:ext cx="7804150" cy="151828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djf1aBMAAAAlAAAAZAAAAA0AAAAAOAAAADgAAAA4AAAAO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wQAADULAAAhNAAAZi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925" y="1821815"/>
            <a:ext cx="7804150" cy="4420235"/>
          </a:xfrm>
          <a:prstGeom prst="rect">
            <a:avLst/>
          </a:prstGeom>
          <a:ln>
            <a:noFill/>
          </a:ln>
        </p:spPr>
        <p:txBody>
          <a:bodyPr vert="horz" wrap="square" lIns="35560" tIns="35560" rIns="35560" bIns="3556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djf1aBMAAAAlAAAAZAAAAE0AAAAAOAAAADgAAAA4AAAAO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DUANQ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BsAADYoAADZHAAApC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0080" y="6536690"/>
            <a:ext cx="239395" cy="232410"/>
          </a:xfrm>
          <a:prstGeom prst="rect">
            <a:avLst/>
          </a:prstGeom>
          <a:ln>
            <a:noFill/>
          </a:ln>
        </p:spPr>
        <p:txBody>
          <a:bodyPr vert="horz" wrap="none" lIns="35560" tIns="35560" rIns="35560" bIns="35560" numCol="1" spcCol="215900" anchor="t">
            <a:prstTxWarp prst="textNoShape">
              <a:avLst/>
            </a:prstTxWarp>
          </a:bodyPr>
          <a:lstStyle>
            <a:lvl1pPr>
              <a:defRPr sz="11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046866DB-95E9-3D90-A7D0-63C5289E5136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56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305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749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194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638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083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527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2972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4169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861435" marR="0" indent="-305435" algn="l" defTabSz="410845">
        <a:lnSpc>
          <a:spcPct val="100000"/>
        </a:lnSpc>
        <a:spcBef>
          <a:spcPts val="2900"/>
        </a:spcBef>
        <a:spcAft>
          <a:spcPts val="0"/>
        </a:spcAft>
        <a:buClrTx/>
        <a:buSzTx/>
        <a:buFontTx/>
        <a:buChar char="•"/>
        <a:tabLst/>
        <a:defRPr sz="22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410845">
        <a:lnSpc>
          <a:spcPct val="100000"/>
        </a:lnSpc>
        <a:spcBef>
          <a:spcPts val="0"/>
        </a:spcBef>
        <a:spcAft>
          <a:spcPts val="0"/>
        </a:spcAft>
        <a:buNone/>
        <a:tabLst/>
        <a:defRPr sz="11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32A3s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Dxfn14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IhHIB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djf1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Nothing But The Blood Of Jesus</dc:title>
  <dc:subject>Public Domain Hymn</dc:subject>
  <dc:creator>HymnsToGod.org; Robert Lowry</dc:creator>
  <cp:keywords>Nothing but the blood of Jesus; Robert Lowry, Public Domain Hymn</cp:keywords>
  <dc:description/>
  <cp:lastModifiedBy>tedgatza</cp:lastModifiedBy>
  <cp:revision>0</cp:revision>
  <dcterms:created xsi:type="dcterms:W3CDTF">2025-10-19T19:09:03Z</dcterms:created>
  <dcterms:modified xsi:type="dcterms:W3CDTF">2025-10-19T19:09:42Z</dcterms:modified>
</cp:coreProperties>
</file>