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3175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B8B8B8"/>
              </a:solidFill>
              <a:prstDash val="solid"/>
              <a:miter lim="400000"/>
            </a:ln>
          </a:left>
          <a:right>
            <a:ln w="3175" cap="flat">
              <a:solidFill>
                <a:srgbClr val="B8B8B8"/>
              </a:solidFill>
              <a:prstDash val="solid"/>
              <a:miter lim="400000"/>
            </a:ln>
          </a:right>
          <a:top>
            <a:ln w="3175" cap="flat">
              <a:solidFill>
                <a:srgbClr val="B8B8B8"/>
              </a:solidFill>
              <a:prstDash val="solid"/>
              <a:miter lim="400000"/>
            </a:ln>
          </a:top>
          <a:bottom>
            <a:ln w="3175" cap="flat">
              <a:solidFill>
                <a:srgbClr val="B8B8B8"/>
              </a:solidFill>
              <a:prstDash val="solid"/>
              <a:miter lim="400000"/>
            </a:ln>
          </a:bottom>
          <a:insideH>
            <a:ln w="3175" cap="flat">
              <a:solidFill>
                <a:srgbClr val="B8B8B8"/>
              </a:solidFill>
              <a:prstDash val="solid"/>
              <a:miter lim="400000"/>
            </a:ln>
          </a:insideH>
          <a:insideV>
            <a:ln w="3175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606060"/>
              </a:solidFill>
              <a:prstDash val="solid"/>
              <a:miter lim="400000"/>
            </a:ln>
          </a:left>
          <a:right>
            <a:ln w="3175" cap="flat">
              <a:solidFill>
                <a:srgbClr val="606060"/>
              </a:solidFill>
              <a:prstDash val="solid"/>
              <a:miter lim="400000"/>
            </a:ln>
          </a:right>
          <a:top>
            <a:ln w="3175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606060"/>
              </a:solidFill>
              <a:prstDash val="solid"/>
              <a:miter lim="400000"/>
            </a:ln>
          </a:insideH>
          <a:insideV>
            <a:ln w="3175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606060"/>
              </a:solidFill>
              <a:prstDash val="solid"/>
              <a:miter lim="400000"/>
            </a:ln>
          </a:left>
          <a:right>
            <a:ln w="3175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606060"/>
              </a:solidFill>
              <a:prstDash val="solid"/>
              <a:miter lim="400000"/>
            </a:ln>
          </a:insideH>
          <a:insideV>
            <a:ln w="3175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929292"/>
              </a:solidFill>
              <a:prstDash val="solid"/>
              <a:miter lim="400000"/>
            </a:ln>
          </a:left>
          <a:right>
            <a:ln w="3175" cap="flat">
              <a:solidFill>
                <a:srgbClr val="929292"/>
              </a:solidFill>
              <a:prstDash val="solid"/>
              <a:miter lim="400000"/>
            </a:ln>
          </a:right>
          <a:top>
            <a:ln w="3175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929292"/>
              </a:solidFill>
              <a:prstDash val="solid"/>
              <a:miter lim="400000"/>
            </a:ln>
          </a:insideH>
          <a:insideV>
            <a:ln w="3175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669726" y="178593"/>
            <a:ext cx="7804548" cy="151804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8" tIns="35718" rIns="35718" bIns="35718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669726" y="1821656"/>
            <a:ext cx="7804548" cy="442019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8" tIns="35718" rIns="35718" bIns="35718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4449876" y="6536531"/>
            <a:ext cx="239485" cy="232486"/>
          </a:xfrm>
          <a:prstGeom prst="rect">
            <a:avLst/>
          </a:prstGeom>
          <a:ln w="3175">
            <a:miter lim="400000"/>
          </a:ln>
        </p:spPr>
        <p:txBody>
          <a:bodyPr wrap="none" lIns="35718" tIns="35718" rIns="35718" bIns="35718">
            <a:spAutoFit/>
          </a:bodyPr>
          <a:lstStyle>
            <a:lvl1pPr>
              <a:defRPr b="0" sz="11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3055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7500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1945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6390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0835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5280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29725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4170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38615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-Christ-Our-Hope-Our-Hearts-Desire-Projection-page1.pdf" descr="O-Christ-Our-Hope-Our-Hearts-Desire-Projection-page1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O-Christ-Our-Hope-Our-Hearts-Desire-Projection-page10.pdf" descr="O-Christ-Our-Hope-Our-Hearts-Desire-Projection-page10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O-Christ-Our-Hope-Our-Hearts-Desire-Projection-page11.pdf" descr="O-Christ-Our-Hope-Our-Hearts-Desire-Projection-page11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O-Christ-Our-Hope-Our-Hearts-Desire-Projection-page2.pdf" descr="O-Christ-Our-Hope-Our-Hearts-Desire-Projection-page2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O-Christ-Our-Hope-Our-Hearts-Desire-Projection-page3.pdf" descr="O-Christ-Our-Hope-Our-Hearts-Desire-Projection-page3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O-Christ-Our-Hope-Our-Hearts-Desire-Projection-page4.pdf" descr="O-Christ-Our-Hope-Our-Hearts-Desire-Projection-p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O-Christ-Our-Hope-Our-Hearts-Desire-Projection-page5.pdf" descr="O-Christ-Our-Hope-Our-Hearts-Desire-Projection-page5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O-Christ-Our-Hope-Our-Hearts-Desire-Projection-page6.pdf" descr="O-Christ-Our-Hope-Our-Hearts-Desire-Projection-page6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O-Christ-Our-Hope-Our-Hearts-Desire-Projection-page7.pdf" descr="O-Christ-Our-Hope-Our-Hearts-Desire-Projection-page7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O-Christ-Our-Hope-Our-Hearts-Desire-Projection-page8.pdf" descr="O-Christ-Our-Hope-Our-Hearts-Desire-Projection-page8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O-Christ-Our-Hope-Our-Hearts-Desire-Projection-page9.pdf" descr="O-Christ-Our-Hope-Our-Hearts-Desire-Projection-page9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5718" tIns="35718" rIns="35718" bIns="35718" numCol="1" spcCol="38100" rtlCol="0" anchor="ctr" upright="0">
        <a:spAutoFit/>
      </a:bodyPr>
      <a:lstStyle>
        <a:defPPr marL="0" marR="0" indent="0" algn="ctr" defTabSz="410765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5718" tIns="35718" rIns="35718" bIns="35718" numCol="1" spcCol="38100" rtlCol="0" anchor="ctr" upright="0">
        <a:spAutoFit/>
      </a:bodyPr>
      <a:lstStyle>
        <a:defPPr marL="0" marR="0" indent="0" algn="ctr" defTabSz="410765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1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5718" tIns="35718" rIns="35718" bIns="35718" numCol="1" spcCol="38100" rtlCol="0" anchor="ctr" upright="0">
        <a:spAutoFit/>
      </a:bodyPr>
      <a:lstStyle>
        <a:defPPr marL="0" marR="0" indent="0" algn="ctr" defTabSz="410765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5718" tIns="35718" rIns="35718" bIns="35718" numCol="1" spcCol="38100" rtlCol="0" anchor="ctr" upright="0">
        <a:spAutoFit/>
      </a:bodyPr>
      <a:lstStyle>
        <a:defPPr marL="0" marR="0" indent="0" algn="ctr" defTabSz="410765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1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