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69726" y="178593"/>
            <a:ext cx="7804548" cy="15180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69726" y="1821656"/>
            <a:ext cx="7804548" cy="44201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498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b="0"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thers-Projection-page1.pdf" descr="Others-Projection-page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thers-Projection-page10.pdf" descr="Others-Projection-page1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thers-Projection-page11.pdf" descr="Others-Projection-page11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thers-Projection-page12.pdf" descr="Others-Projection-page1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thers-Projection-page13.pdf" descr="Others-Projection-page1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thers-Projection-page2.pdf" descr="Others-Projection-p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thers-Projection-page3.pdf" descr="Others-Projection-page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thers-Projection-page4.pdf" descr="Others-Projection-p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thers-Projection-page5.pdf" descr="Others-Projection-page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thers-Projection-page6.pdf" descr="Others-Projection-page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thers-Projection-page7.pdf" descr="Others-Projection-page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thers-Projection-page8.pdf" descr="Others-Projection-page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thers-Projection-page9.pdf" descr="Others-Projection-page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