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69726" y="178593"/>
            <a:ext cx="7804548" cy="15180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69726" y="1821656"/>
            <a:ext cx="7804548" cy="44201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49876" y="6536531"/>
            <a:ext cx="239485" cy="232486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>
            <a:spAutoFit/>
          </a:bodyPr>
          <a:lstStyle>
            <a:lvl1pPr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05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750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194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639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083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528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972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417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861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recious-Words-Projection-page1.pdf" descr="Precious-Words-Projection-page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recious-Words-Projection-page10.pdf" descr="Precious-Words-Projection-page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recious-Words-Projection-page11.pdf" descr="Precious-Words-Projection-page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recious-Words-Projection-page12.pdf" descr="Precious-Words-Projection-page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recious-Words-Projection-page13.pdf" descr="Precious-Words-Projection-page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recious-Words-Projection-page2.pdf" descr="Precious-Words-Projection-page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recious-Words-Projection-page3.pdf" descr="Precious-Words-Projection-page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recious-Words-Projection-page4.pdf" descr="Precious-Words-Projection-p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recious-Words-Projection-page5.pdf" descr="Precious-Words-Projection-page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recious-Words-Projection-page6.pdf" descr="Precious-Words-Projection-page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recious-Words-Projection-page7.pdf" descr="Precious-Words-Projection-page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recious-Words-Projection-page8.pdf" descr="Precious-Words-Projection-page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recious-Words-Projection-page9.pdf" descr="Precious-Words-Projection-page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