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929292"/>
              </a:solidFill>
              <a:prstDash val="solid"/>
              <a:miter lim="400000"/>
            </a:ln>
          </a:left>
          <a:right>
            <a:ln w="3175" cap="flat">
              <a:solidFill>
                <a:srgbClr val="929292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929292"/>
              </a:solidFill>
              <a:prstDash val="solid"/>
              <a:miter lim="400000"/>
            </a:ln>
          </a:insideH>
          <a:insideV>
            <a:ln w="3175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499" y="253999"/>
            <a:ext cx="11099802" cy="215900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499" y="2590799"/>
            <a:ext cx="11099802" cy="628650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43006" y="9296400"/>
            <a:ext cx="312015" cy="312343"/>
          </a:xfrm>
          <a:prstGeom prst="rect">
            <a:avLst/>
          </a:prstGeom>
          <a:ln w="3175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8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8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8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8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8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8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8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8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8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16718" marR="0" indent="-416718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61218" marR="0" indent="-416718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05718" marR="0" indent="-416718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50218" marR="0" indent="-416718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194718" marR="0" indent="-416718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39218" marR="0" indent="-416718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083718" marR="0" indent="-416718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28218" marR="0" indent="-416718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3972718" marR="0" indent="-416718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File 01.pdf" descr="File 01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-1"/>
            <a:ext cx="13004802" cy="9753602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File 10.pdf" descr="File 10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-1"/>
            <a:ext cx="13004802" cy="9753602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File 02.pdf" descr="File 02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-1"/>
            <a:ext cx="13004802" cy="9753602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File 03.pdf" descr="File 03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-1"/>
            <a:ext cx="13004802" cy="9753602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File 04.pdf" descr="File 04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-1"/>
            <a:ext cx="13004802" cy="9753602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File 05.pdf" descr="File 05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-1"/>
            <a:ext cx="13004802" cy="9753602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File 06.pdf" descr="File 06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-1"/>
            <a:ext cx="13004802" cy="9753602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File 07.pdf" descr="File 07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-1"/>
            <a:ext cx="13004802" cy="9753602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File 08.pdf" descr="File 08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-1"/>
            <a:ext cx="13004802" cy="9753602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File 09.pdf" descr="File 09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-1"/>
            <a:ext cx="13004802" cy="9753602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