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2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2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2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2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2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2286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2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2743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2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3200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2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3657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2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3175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3175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3175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3175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3175" cap="flat">
              <a:noFill/>
              <a:miter lim="400000"/>
            </a:ln>
          </a:bottom>
          <a:insideH>
            <a:ln w="3175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3175" cap="flat">
              <a:solidFill>
                <a:srgbClr val="B8B8B8"/>
              </a:solidFill>
              <a:prstDash val="solid"/>
              <a:miter lim="400000"/>
            </a:ln>
          </a:left>
          <a:right>
            <a:ln w="3175" cap="flat">
              <a:solidFill>
                <a:srgbClr val="B8B8B8"/>
              </a:solidFill>
              <a:prstDash val="solid"/>
              <a:miter lim="400000"/>
            </a:ln>
          </a:right>
          <a:top>
            <a:ln w="3175" cap="flat">
              <a:solidFill>
                <a:srgbClr val="B8B8B8"/>
              </a:solidFill>
              <a:prstDash val="solid"/>
              <a:miter lim="400000"/>
            </a:ln>
          </a:top>
          <a:bottom>
            <a:ln w="3175" cap="flat">
              <a:solidFill>
                <a:srgbClr val="B8B8B8"/>
              </a:solidFill>
              <a:prstDash val="solid"/>
              <a:miter lim="400000"/>
            </a:ln>
          </a:bottom>
          <a:insideH>
            <a:ln w="3175" cap="flat">
              <a:solidFill>
                <a:srgbClr val="B8B8B8"/>
              </a:solidFill>
              <a:prstDash val="solid"/>
              <a:miter lim="400000"/>
            </a:ln>
          </a:insideH>
          <a:insideV>
            <a:ln w="3175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606060"/>
              </a:solidFill>
              <a:prstDash val="solid"/>
              <a:miter lim="400000"/>
            </a:ln>
          </a:left>
          <a:right>
            <a:ln w="3175" cap="flat">
              <a:solidFill>
                <a:srgbClr val="606060"/>
              </a:solidFill>
              <a:prstDash val="solid"/>
              <a:miter lim="400000"/>
            </a:ln>
          </a:right>
          <a:top>
            <a:ln w="3175" cap="flat">
              <a:solidFill>
                <a:srgbClr val="606060"/>
              </a:solidFill>
              <a:prstDash val="solid"/>
              <a:miter lim="400000"/>
            </a:ln>
          </a:top>
          <a:bottom>
            <a:ln w="3175" cap="flat">
              <a:solidFill>
                <a:srgbClr val="606060"/>
              </a:solidFill>
              <a:prstDash val="solid"/>
              <a:miter lim="400000"/>
            </a:ln>
          </a:bottom>
          <a:insideH>
            <a:ln w="3175" cap="flat">
              <a:solidFill>
                <a:srgbClr val="606060"/>
              </a:solidFill>
              <a:prstDash val="solid"/>
              <a:miter lim="400000"/>
            </a:ln>
          </a:insideH>
          <a:insideV>
            <a:ln w="3175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3175" cap="flat">
              <a:solidFill>
                <a:srgbClr val="606060"/>
              </a:solidFill>
              <a:prstDash val="solid"/>
              <a:miter lim="400000"/>
            </a:ln>
          </a:left>
          <a:right>
            <a:ln w="3175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3175" cap="flat">
              <a:solidFill>
                <a:srgbClr val="606060"/>
              </a:solidFill>
              <a:prstDash val="solid"/>
              <a:miter lim="400000"/>
            </a:ln>
          </a:bottom>
          <a:insideH>
            <a:ln w="3175" cap="flat">
              <a:solidFill>
                <a:srgbClr val="606060"/>
              </a:solidFill>
              <a:prstDash val="solid"/>
              <a:miter lim="400000"/>
            </a:ln>
          </a:insideH>
          <a:insideV>
            <a:ln w="3175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929292"/>
              </a:solidFill>
              <a:prstDash val="solid"/>
              <a:miter lim="400000"/>
            </a:ln>
          </a:left>
          <a:right>
            <a:ln w="3175" cap="flat">
              <a:solidFill>
                <a:srgbClr val="929292"/>
              </a:solidFill>
              <a:prstDash val="solid"/>
              <a:miter lim="400000"/>
            </a:ln>
          </a:right>
          <a:top>
            <a:ln w="3175" cap="flat">
              <a:solidFill>
                <a:srgbClr val="606060"/>
              </a:solidFill>
              <a:prstDash val="solid"/>
              <a:miter lim="400000"/>
            </a:ln>
          </a:top>
          <a:bottom>
            <a:ln w="3175" cap="flat">
              <a:solidFill>
                <a:srgbClr val="606060"/>
              </a:solidFill>
              <a:prstDash val="solid"/>
              <a:miter lim="400000"/>
            </a:ln>
          </a:bottom>
          <a:insideH>
            <a:ln w="3175" cap="flat">
              <a:solidFill>
                <a:srgbClr val="929292"/>
              </a:solidFill>
              <a:prstDash val="solid"/>
              <a:miter lim="400000"/>
            </a:ln>
          </a:insideH>
          <a:insideV>
            <a:ln w="3175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5D5D5D"/>
              </a:solidFill>
              <a:prstDash val="solid"/>
              <a:miter lim="400000"/>
            </a:ln>
          </a:left>
          <a:right>
            <a:ln w="3175" cap="flat">
              <a:solidFill>
                <a:srgbClr val="5D5D5D"/>
              </a:solidFill>
              <a:prstDash val="solid"/>
              <a:miter lim="400000"/>
            </a:ln>
          </a:right>
          <a:top>
            <a:ln w="3175" cap="flat">
              <a:solidFill>
                <a:srgbClr val="5D5D5D"/>
              </a:solidFill>
              <a:prstDash val="solid"/>
              <a:miter lim="400000"/>
            </a:ln>
          </a:top>
          <a:bottom>
            <a:ln w="3175" cap="flat">
              <a:solidFill>
                <a:srgbClr val="5D5D5D"/>
              </a:solidFill>
              <a:prstDash val="solid"/>
              <a:miter lim="400000"/>
            </a:ln>
          </a:bottom>
          <a:insideH>
            <a:ln w="3175" cap="flat">
              <a:solidFill>
                <a:srgbClr val="5D5D5D"/>
              </a:solidFill>
              <a:prstDash val="solid"/>
              <a:miter lim="400000"/>
            </a:ln>
          </a:insideH>
          <a:insideV>
            <a:ln w="3175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5D5D5D"/>
              </a:solidFill>
              <a:prstDash val="solid"/>
              <a:miter lim="400000"/>
            </a:ln>
          </a:left>
          <a:right>
            <a:ln w="3175" cap="flat">
              <a:solidFill>
                <a:srgbClr val="5D5D5D"/>
              </a:solidFill>
              <a:prstDash val="solid"/>
              <a:miter lim="400000"/>
            </a:ln>
          </a:right>
          <a:top>
            <a:ln w="3175" cap="flat">
              <a:solidFill>
                <a:srgbClr val="5D5D5D"/>
              </a:solidFill>
              <a:prstDash val="solid"/>
              <a:miter lim="400000"/>
            </a:ln>
          </a:top>
          <a:bottom>
            <a:ln w="3175" cap="flat">
              <a:solidFill>
                <a:srgbClr val="5D5D5D"/>
              </a:solidFill>
              <a:prstDash val="solid"/>
              <a:miter lim="400000"/>
            </a:ln>
          </a:bottom>
          <a:insideH>
            <a:ln w="3175" cap="flat">
              <a:solidFill>
                <a:srgbClr val="5D5D5D"/>
              </a:solidFill>
              <a:prstDash val="solid"/>
              <a:miter lim="400000"/>
            </a:ln>
          </a:insideH>
          <a:insideV>
            <a:ln w="3175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5D5D5D"/>
              </a:solidFill>
              <a:prstDash val="solid"/>
              <a:miter lim="400000"/>
            </a:ln>
          </a:left>
          <a:right>
            <a:ln w="3175" cap="flat">
              <a:solidFill>
                <a:srgbClr val="5D5D5D"/>
              </a:solidFill>
              <a:prstDash val="solid"/>
              <a:miter lim="400000"/>
            </a:ln>
          </a:right>
          <a:top>
            <a:ln w="3175" cap="flat">
              <a:solidFill>
                <a:srgbClr val="5D5D5D"/>
              </a:solidFill>
              <a:prstDash val="solid"/>
              <a:miter lim="400000"/>
            </a:ln>
          </a:top>
          <a:bottom>
            <a:ln w="3175" cap="flat">
              <a:solidFill>
                <a:srgbClr val="5D5D5D"/>
              </a:solidFill>
              <a:prstDash val="solid"/>
              <a:miter lim="400000"/>
            </a:ln>
          </a:bottom>
          <a:insideH>
            <a:ln w="3175" cap="flat">
              <a:solidFill>
                <a:srgbClr val="5D5D5D"/>
              </a:solidFill>
              <a:prstDash val="solid"/>
              <a:miter lim="400000"/>
            </a:ln>
          </a:insideH>
          <a:insideV>
            <a:ln w="3175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3175" cap="flat">
              <a:solidFill>
                <a:srgbClr val="A6AAA9"/>
              </a:solidFill>
              <a:prstDash val="solid"/>
              <a:miter lim="400000"/>
            </a:ln>
          </a:left>
          <a:right>
            <a:ln w="3175" cap="flat">
              <a:solidFill>
                <a:srgbClr val="A6AAA9"/>
              </a:solidFill>
              <a:prstDash val="solid"/>
              <a:miter lim="400000"/>
            </a:ln>
          </a:right>
          <a:top>
            <a:ln w="3175" cap="flat">
              <a:solidFill>
                <a:srgbClr val="A6AAA9"/>
              </a:solidFill>
              <a:prstDash val="solid"/>
              <a:miter lim="400000"/>
            </a:ln>
          </a:top>
          <a:bottom>
            <a:ln w="3175" cap="flat">
              <a:solidFill>
                <a:srgbClr val="A6AAA9"/>
              </a:solidFill>
              <a:prstDash val="solid"/>
              <a:miter lim="400000"/>
            </a:ln>
          </a:bottom>
          <a:insideH>
            <a:ln w="3175" cap="flat">
              <a:solidFill>
                <a:srgbClr val="A6AAA9"/>
              </a:solidFill>
              <a:prstDash val="solid"/>
              <a:miter lim="400000"/>
            </a:ln>
          </a:insideH>
          <a:insideV>
            <a:ln w="3175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3175" cap="flat">
              <a:solidFill>
                <a:srgbClr val="A6AAA9"/>
              </a:solidFill>
              <a:prstDash val="solid"/>
              <a:miter lim="400000"/>
            </a:ln>
          </a:left>
          <a:right>
            <a:ln w="3175" cap="flat">
              <a:solidFill>
                <a:srgbClr val="A6AAA9"/>
              </a:solidFill>
              <a:prstDash val="solid"/>
              <a:miter lim="400000"/>
            </a:ln>
          </a:right>
          <a:top>
            <a:ln w="3175" cap="flat">
              <a:solidFill>
                <a:srgbClr val="A6AAA9"/>
              </a:solidFill>
              <a:prstDash val="solid"/>
              <a:miter lim="400000"/>
            </a:ln>
          </a:top>
          <a:bottom>
            <a:ln w="3175" cap="flat">
              <a:solidFill>
                <a:srgbClr val="A6AAA9"/>
              </a:solidFill>
              <a:prstDash val="solid"/>
              <a:miter lim="400000"/>
            </a:ln>
          </a:bottom>
          <a:insideH>
            <a:ln w="3175" cap="flat">
              <a:solidFill>
                <a:srgbClr val="A6AAA9"/>
              </a:solidFill>
              <a:prstDash val="solid"/>
              <a:miter lim="400000"/>
            </a:ln>
          </a:insideH>
          <a:insideV>
            <a:ln w="3175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3175" cap="flat">
              <a:solidFill>
                <a:srgbClr val="A6AAA9"/>
              </a:solidFill>
              <a:prstDash val="solid"/>
              <a:miter lim="400000"/>
            </a:ln>
          </a:left>
          <a:right>
            <a:ln w="3175" cap="flat">
              <a:solidFill>
                <a:srgbClr val="A6AAA9"/>
              </a:solidFill>
              <a:prstDash val="solid"/>
              <a:miter lim="400000"/>
            </a:ln>
          </a:right>
          <a:top>
            <a:ln w="3175" cap="flat">
              <a:solidFill>
                <a:srgbClr val="A6AAA9"/>
              </a:solidFill>
              <a:prstDash val="solid"/>
              <a:miter lim="400000"/>
            </a:ln>
          </a:top>
          <a:bottom>
            <a:ln w="3175" cap="flat">
              <a:solidFill>
                <a:srgbClr val="A6AAA9"/>
              </a:solidFill>
              <a:prstDash val="solid"/>
              <a:miter lim="400000"/>
            </a:ln>
          </a:bottom>
          <a:insideH>
            <a:ln w="3175" cap="flat">
              <a:solidFill>
                <a:srgbClr val="A6AAA9"/>
              </a:solidFill>
              <a:prstDash val="solid"/>
              <a:miter lim="400000"/>
            </a:ln>
          </a:insideH>
          <a:insideV>
            <a:ln w="3175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3175" cap="flat">
              <a:solidFill>
                <a:srgbClr val="A6AAA9"/>
              </a:solidFill>
              <a:prstDash val="solid"/>
              <a:miter lim="400000"/>
            </a:ln>
          </a:left>
          <a:right>
            <a:ln w="3175" cap="flat">
              <a:solidFill>
                <a:srgbClr val="A6AAA9"/>
              </a:solidFill>
              <a:prstDash val="solid"/>
              <a:miter lim="400000"/>
            </a:ln>
          </a:right>
          <a:top>
            <a:ln w="3175" cap="flat">
              <a:solidFill>
                <a:srgbClr val="A6AAA9"/>
              </a:solidFill>
              <a:prstDash val="solid"/>
              <a:miter lim="400000"/>
            </a:ln>
          </a:top>
          <a:bottom>
            <a:ln w="3175" cap="flat">
              <a:solidFill>
                <a:srgbClr val="A6AAA9"/>
              </a:solidFill>
              <a:prstDash val="solid"/>
              <a:miter lim="400000"/>
            </a:ln>
          </a:bottom>
          <a:insideH>
            <a:ln w="3175" cap="flat">
              <a:solidFill>
                <a:srgbClr val="A6AAA9"/>
              </a:solidFill>
              <a:prstDash val="solid"/>
              <a:miter lim="400000"/>
            </a:ln>
          </a:insideH>
          <a:insideV>
            <a:ln w="3175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3175" cap="flat">
              <a:solidFill>
                <a:srgbClr val="FFFFFF"/>
              </a:solidFill>
              <a:prstDash val="solid"/>
              <a:miter lim="400000"/>
            </a:ln>
          </a:left>
          <a:right>
            <a:ln w="3175" cap="flat">
              <a:solidFill>
                <a:srgbClr val="FFFFFF"/>
              </a:solidFill>
              <a:prstDash val="solid"/>
              <a:miter lim="400000"/>
            </a:ln>
          </a:right>
          <a:top>
            <a:ln w="3175" cap="flat">
              <a:solidFill>
                <a:srgbClr val="FFFFFF"/>
              </a:solidFill>
              <a:prstDash val="solid"/>
              <a:miter lim="400000"/>
            </a:ln>
          </a:top>
          <a:bottom>
            <a:ln w="3175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solidFill>
                <a:srgbClr val="FFFFFF"/>
              </a:solidFill>
              <a:prstDash val="solid"/>
              <a:miter lim="400000"/>
            </a:ln>
          </a:insideH>
          <a:insideV>
            <a:ln w="3175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 b="def" i="def"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miter lim="400000"/>
            </a:ln>
          </a:left>
          <a:right>
            <a:ln w="3175" cap="flat">
              <a:solidFill>
                <a:srgbClr val="FFFFFF"/>
              </a:solidFill>
              <a:prstDash val="solid"/>
              <a:miter lim="400000"/>
            </a:ln>
          </a:right>
          <a:top>
            <a:ln w="3175" cap="flat">
              <a:solidFill>
                <a:srgbClr val="FFFFFF"/>
              </a:solidFill>
              <a:prstDash val="solid"/>
              <a:miter lim="400000"/>
            </a:ln>
          </a:top>
          <a:bottom>
            <a:ln w="3175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solidFill>
                <a:srgbClr val="FFFFFF"/>
              </a:solidFill>
              <a:prstDash val="solid"/>
              <a:miter lim="400000"/>
            </a:ln>
          </a:insideH>
          <a:insideV>
            <a:ln w="3175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miter lim="400000"/>
            </a:ln>
          </a:left>
          <a:right>
            <a:ln w="3175" cap="flat">
              <a:solidFill>
                <a:srgbClr val="FFFFFF"/>
              </a:solidFill>
              <a:prstDash val="solid"/>
              <a:miter lim="400000"/>
            </a:ln>
          </a:right>
          <a:top>
            <a:ln w="3175" cap="flat">
              <a:solidFill>
                <a:srgbClr val="FFFFFF"/>
              </a:solidFill>
              <a:prstDash val="solid"/>
              <a:miter lim="400000"/>
            </a:ln>
          </a:top>
          <a:bottom>
            <a:ln w="3175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solidFill>
                <a:srgbClr val="FFFFFF"/>
              </a:solidFill>
              <a:prstDash val="solid"/>
              <a:miter lim="400000"/>
            </a:ln>
          </a:insideH>
          <a:insideV>
            <a:ln w="3175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miter lim="400000"/>
            </a:ln>
          </a:left>
          <a:right>
            <a:ln w="3175" cap="flat">
              <a:solidFill>
                <a:srgbClr val="FFFFFF"/>
              </a:solidFill>
              <a:prstDash val="solid"/>
              <a:miter lim="400000"/>
            </a:ln>
          </a:right>
          <a:top>
            <a:ln w="3175" cap="flat">
              <a:solidFill>
                <a:srgbClr val="FFFFFF"/>
              </a:solidFill>
              <a:prstDash val="solid"/>
              <a:miter lim="400000"/>
            </a:ln>
          </a:top>
          <a:bottom>
            <a:ln w="3175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solidFill>
                <a:srgbClr val="FFFFFF"/>
              </a:solidFill>
              <a:prstDash val="solid"/>
              <a:miter lim="400000"/>
            </a:ln>
          </a:insideH>
          <a:insideV>
            <a:ln w="3175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3175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Relationship Id="rId37" Type="http://schemas.openxmlformats.org/officeDocument/2006/relationships/slide" Target="slides/slide30.xml"/><Relationship Id="rId38" Type="http://schemas.openxmlformats.org/officeDocument/2006/relationships/slide" Target="slides/slide31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8" name="Shape 18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952499" y="253999"/>
            <a:ext cx="11099801" cy="215900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952499" y="2590800"/>
            <a:ext cx="11099801" cy="628650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6343006" y="9296400"/>
            <a:ext cx="312015" cy="312343"/>
          </a:xfrm>
          <a:prstGeom prst="rect">
            <a:avLst/>
          </a:prstGeom>
          <a:ln w="3175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b="0" sz="14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8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8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8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8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8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2286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8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2743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8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3200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8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3657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8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416718" marR="0" indent="-416718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0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861218" marR="0" indent="-416718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0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305718" marR="0" indent="-416718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0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750218" marR="0" indent="-416718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0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2194718" marR="0" indent="-416718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0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2639218" marR="0" indent="-416718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0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3083718" marR="0" indent="-416718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0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3528218" marR="0" indent="-416718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0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3972718" marR="0" indent="-416718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0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2286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2743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3200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3657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pn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pn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pn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.png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6.png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7.png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8.png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9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0.png"/></Relationships>
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1.png"/></Relationships>
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2.png"/></Relationships>
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3.png"/></Relationships>
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4.png"/></Relationships>
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5.png"/></Relationships>
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6.png"/></Relationships>
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7.png"/></Relationships>
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8.png"/></Relationships>

</file>

<file path=ppt/slides/_rels/slide2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9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
</file>

<file path=ppt/slides/_rels/slide3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0.png"/></Relationships>

</file>

<file path=ppt/slides/_rels/slide3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1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File 01.pdf" descr="File 01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File 10.pdf" descr="File 10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File 11.pdf" descr="File 11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File 12.pdf" descr="File 12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File 13.pdf" descr="File 13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File 14.pdf" descr="File 14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File 15.pdf" descr="File 15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File 16.pdf" descr="File 16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File 17.pdf" descr="File 17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File 18.pdf" descr="File 18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File 19.pdf" descr="File 19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File 02.pdf" descr="File 02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File 20.pdf" descr="File 20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File 21.pdf" descr="File 21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File 22.pdf" descr="File 22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File 23.pdf" descr="File 23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File 24.pdf" descr="File 24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File 25.pdf" descr="File 25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File 26.pdf" descr="File 26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File 27.pdf" descr="File 27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File 28.pdf" descr="File 28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File 29.pdf" descr="File 29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File 03.pdf" descr="File 03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File 30.pdf" descr="File 30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File 31.pdf" descr="File 31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File 04.pdf" descr="File 04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File 05.pdf" descr="File 05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File 06.pdf" descr="File 06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File 07.pdf" descr="File 07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File 08.pdf" descr="File 08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File 09.pdf" descr="File 09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22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22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