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3986800" val="1224" rev64="64" revOS="1"/>
      <pr:smFileRevision xmlns:pr="smNativeData" xmlns="smNativeData" dt="1753986800" val="101"/>
      <pr:guideOptions xmlns:pr="smNativeData" xmlns="smNativeData" dt="1753986800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8La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8La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8La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8LaL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8LaL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781A18E-C0FA-D457-B439-3602EF774263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8LaL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8LaL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8LaL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5zaG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6065DBE0-AE8D-302D-C3DD-58789593350D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4Hm1f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8LaL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2025-07-31T18:32:09Z</dcterms:created>
  <dcterms:modified xsi:type="dcterms:W3CDTF">2025-07-31T18:33:20Z</dcterms:modified>
</cp:coreProperties>
</file>