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5699780" val="1224" rev64="64" revOS="1"/>
      <pr:smFileRevision xmlns:pr="smNativeData" xmlns="smNativeData" dt="1755699780" val="101"/>
      <pr:guideOptions xmlns:pr="smNativeData" xmlns="smNativeData" dt="175569978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RNql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RNql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RNql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RNql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RNql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F4C3044-0AC2-19C6-8CF4-FC937EBA7AA9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RNql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RNql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CBJZ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RNql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DU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5FF3070B-45B2-A6F1-FC4B-B3A449050AE6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AOm0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RNq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2025-08-20T14:22:48Z</dcterms:created>
  <dcterms:modified xsi:type="dcterms:W3CDTF">2025-08-20T14:23:00Z</dcterms:modified>
</cp:coreProperties>
</file>