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69726" y="178593"/>
            <a:ext cx="7804548" cy="151804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69726" y="1821656"/>
            <a:ext cx="7804548" cy="442019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4449876" y="6536531"/>
            <a:ext cx="239485" cy="232486"/>
          </a:xfrm>
          <a:prstGeom prst="rect">
            <a:avLst/>
          </a:prstGeom>
          <a:ln w="3175">
            <a:miter lim="400000"/>
          </a:ln>
        </p:spPr>
        <p:txBody>
          <a:bodyPr wrap="none" lIns="35718" tIns="35718" rIns="35718" bIns="35718">
            <a:spAutoFit/>
          </a:bodyPr>
          <a:lstStyle>
            <a:lvl1pPr>
              <a:defRPr b="0" sz="11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05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750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194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639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083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528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972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417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3861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Tis-Midnight-And-On-Olives-Brow-Projection-page1.pdf" descr="Tis-Midnight-And-On-Olives-Brow-Projection-page1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Tis-Midnight-And-On-Olives-Brow-Projection-page2.pdf" descr="Tis-Midnight-And-On-Olives-Brow-Projection-page2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Tis-Midnight-And-On-Olives-Brow-Projection-page3.pdf" descr="Tis-Midnight-And-On-Olives-Brow-Projection-page3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Tis-Midnight-And-On-Olives-Brow-Projection-page4.pdf" descr="Tis-Midnight-And-On-Olives-Brow-Projection-page4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Tis-Midnight-And-On-Olives-Brow-Projection-page5.pdf" descr="Tis-Midnight-And-On-Olives-Brow-Projection-page5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Tis-Midnight-And-On-Olives-Brow-Projection-page6.pdf" descr="Tis-Midnight-And-On-Olives-Brow-Projection-page6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Tis-Midnight-And-On-Olives-Brow-Projection-page7.pdf" descr="Tis-Midnight-And-On-Olives-Brow-Projection-page7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