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svg" ContentType="image/svg+xml"/>
  <Default Extension="webp" ContentType="image/webp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9144000" cy="6858000"/>
  <p:notesSz cx="6858000" cy="9144000"/>
  <p:defaultTextStyle>
    <a:lvl1pPr marL="0" marR="0" indent="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4572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9144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13716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18288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22860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27432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32004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36576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9pPr>
  </p:defaultTextStyle>
</p:presentation>
</file>

<file path=ppt/presProps.xml><?xml version="1.0" encoding="utf-8"?>
<p:presentation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xmlns="smNativeData" dt="1756416589" val="1224" rev64="64" revOS="1"/>
      <pr:smFileRevision xmlns:pr="smNativeData" xmlns="smNativeData" dt="1756416589" val="101"/>
      <pr:guideOptions xmlns:pr="smNativeData" xmlns="smNativeData" dt="1756416589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ideViewPr>
    <p:cSldViewPr snapToObjects="1" showGuides="1">
      <p:cViewPr varScale="1">
        <p:scale>
          <a:sx n="90" d="100"/>
          <a:sy n="90" d="100"/>
        </p:scale>
        <p:origin x="1421" y="213"/>
      </p:cViewPr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23" d="100"/>
        <a:sy n="23" d="100"/>
      </p:scale>
      <p:origin x="0" y="0"/>
    </p:cViewPr>
  </p:sorterViewPr>
  <p:notesViewPr>
    <p:cSldViewPr snapToObjects="1" showGuides="1">
      <p:cViewPr>
        <p:scale>
          <a:sx n="90" d="100"/>
          <a:sy n="90" d="100"/>
        </p:scale>
        <p:origin x="1421" y="213"/>
      </p:cViewPr>
    </p:cSldViewPr>
  </p:notesViewPr>
  <p:gridSpacing cx="73477120" cy="73477120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/Relationships>
</file>

<file path=ppt/notesMasters/_rels/notes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"/>
          <p:cNvSpPr>
            <a:spLocks noGrp="1" noChangeArrowheads="1"/>
            <a:extLst>
              <a:ext uri="smNativeData">
                <pr:smNativeData xmlns:pr="smNativeData" xmlns="smNativeData" val="SMDATA_16_Tcqw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" name="Shape 18"/>
          <p:cNvSpPr>
            <a:spLocks noGrp="1" noChangeArrowheads="1"/>
            <a:extLst>
              <a:ext uri="smNativeData">
                <pr:smNativeData xmlns:pr="smNativeData" xmlns="smNativeData" val="SMDATA_16_Tcqw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228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457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685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9144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11430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1371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1600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1828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9pPr>
  </p:notesStyle>
</p:notesMaster>
</file>

<file path=ppt/notesSlides/_rels/notesSlide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Relationship Id="rId3" Type="http://schemas.openxmlformats.org/officeDocument/2006/relationships/themeOverride" Target="../theme/themeOverride1.xml"/></Relationships>
</file>

<file path=ppt/notesSlides/_rels/notesSlide2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Relationship Id="rId3" Type="http://schemas.openxmlformats.org/officeDocument/2006/relationships/themeOverride" Target="../theme/themeOverride2.xml"/></Relationships>
</file>

<file path=ppt/notesSlides/_rels/notesSlide3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themeOverride" Target="../theme/themeOverride3.xml"/></Relationships>
</file>

<file path=ppt/notesSlides/_rels/notesSlide4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Relationship Id="rId3" Type="http://schemas.openxmlformats.org/officeDocument/2006/relationships/themeOverride" Target="../theme/themeOverride4.xml"/></Relationships>
</file>

<file path=ppt/notesSlides/notesSlide1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xmlns="smNativeData" val="SMDATA_16_Tcqw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6_Tcqw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xmlns="smNativeData" val="SMDATA_16_Tcqw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6_Tcqw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xmlns="smNativeData" val="SMDATA_16_Tcqw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6_Tcqw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xmlns="smNativeData" val="SMDATA_16_Tcqw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6_Tcqw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>
            <a:spLocks noGrp="1" noChangeArrowheads="1"/>
            <a:extLst>
              <a:ext uri="smNativeData">
                <pr:smNativeData xmlns:pr="smNativeData" xmlns="smNativeData" val="SMDATA_16_TcqwaBMAAAAlAAAAZAAAAE0AAAAAUAAAAFAAAABQAAAAU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bxsAADUoAADIHAAAjykAABAg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C499A43-0DD1-1C6C-9FF1-FB39D4BF69AE}" type="slidenum">
              <a:t/>
            </a:fld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 noChangeArrowheads="1"/>
            <a:extLst>
              <a:ext uri="smNativeData">
                <pr:smNativeData xmlns:pr="smNativeData" xmlns="smNativeData" val="SMDATA_16_TcqwaBMAAAAlAAAAZAAAAA0AAAAAUAAAAFAAAABQAAAAU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GZmaW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gQAABkBAAAhNAAAbwoAABAAAAAmAAAACAAAAL0vAACAHwAAMAAAABQAAAAAAAAAAAD//wAAAQAAAP//AAABAA=="/>
              </a:ext>
            </a:extLst>
          </p:cNvSpPr>
          <p:nvPr>
            <p:ph type="title"/>
          </p:nvPr>
        </p:nvSpPr>
        <p:spPr>
          <a:xfrm>
            <a:off x="669290" y="178435"/>
            <a:ext cx="7804785" cy="1517650"/>
          </a:xfrm>
          <a:prstGeom prst="rect">
            <a:avLst/>
          </a:prstGeom>
          <a:ln>
            <a:noFill/>
          </a:ln>
        </p:spPr>
        <p:txBody>
          <a:bodyPr vert="horz" wrap="square" lIns="50800" tIns="50800" rIns="50800" bIns="50800" numCol="1" spcCol="215900" anchor="ctr">
            <a:prstTxWarp prst="textNoShape">
              <a:avLst/>
            </a:prstTxWarp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>
            <a:spLocks noGrp="1" noChangeArrowheads="1"/>
            <a:extLst>
              <a:ext uri="smNativeData">
                <pr:smNativeData xmlns:pr="smNativeData" xmlns="smNativeData" val="SMDATA_16_TcqwaBMAAAAlAAAAZAAAAA0AAAAAUAAAAFAAAABQAAAAU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gQAADQLAAAhNAAAZSYAABAAAAAmAAAACAAAAL0vAACAHwAAMAAAABQAAAAAAAAAAAD//wAAAQAAAP//AAABAA=="/>
              </a:ext>
            </a:extLst>
          </p:cNvSpPr>
          <p:nvPr>
            <p:ph type="body" idx="1"/>
          </p:nvPr>
        </p:nvSpPr>
        <p:spPr>
          <a:xfrm>
            <a:off x="669290" y="1821180"/>
            <a:ext cx="7804785" cy="4420235"/>
          </a:xfrm>
          <a:prstGeom prst="rect">
            <a:avLst/>
          </a:prstGeom>
          <a:ln>
            <a:noFill/>
          </a:ln>
        </p:spPr>
        <p:txBody>
          <a:bodyPr vert="horz" wrap="square" lIns="50800" tIns="50800" rIns="50800" bIns="50800" numCol="1" spcCol="215900" anchor="ctr">
            <a:prstTxWarp prst="textNoShape">
              <a:avLst/>
            </a:prstTxWarp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 noChangeArrowheads="1"/>
            <a:extLst>
              <a:ext uri="smNativeData">
                <pr:smNativeData xmlns:pr="smNativeData" xmlns="smNativeData" val="SMDATA_16_TcqwaBMAAAAlAAAAZAAAAE0AAAAAUAAAAFAAAABQAAAAU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bxsAADUoAADIHAAAjykAABAgAAAmAAAACAAAAD2/AACAHwAAMAAAABQAAAAAAAAAAAD//wAAAQAAAP//AAABAA=="/>
              </a:ext>
            </a:extLst>
          </p:cNvSpPr>
          <p:nvPr>
            <p:ph type="sldNum" sz="quarter" idx="4"/>
          </p:nvPr>
        </p:nvSpPr>
        <p:spPr>
          <a:xfrm>
            <a:off x="4459605" y="6536055"/>
            <a:ext cx="219075" cy="219710"/>
          </a:xfrm>
          <a:prstGeom prst="rect">
            <a:avLst/>
          </a:prstGeom>
          <a:ln>
            <a:noFill/>
          </a:ln>
        </p:spPr>
        <p:txBody>
          <a:bodyPr vert="horz" wrap="none" lIns="50800" tIns="50800" rIns="50800" bIns="50800" numCol="1" spcCol="215900" anchor="t">
            <a:prstTxWarp prst="textNoShape">
              <a:avLst/>
            </a:prstTxWarp>
          </a:bodyPr>
          <a:lstStyle>
            <a:lvl1pPr>
              <a:defRPr sz="1400" b="0" cap="none">
                <a:latin typeface="Helvetica Neue Light" pitchFamily="1" charset="0"/>
                <a:ea typeface="Helvetica Neue Medium" pitchFamily="1" charset="0"/>
                <a:cs typeface="Helvetica Neue Medium" pitchFamily="1" charset="0"/>
              </a:defRPr>
            </a:lvl1pPr>
          </a:lstStyle>
          <a:p>
            <a:pPr/>
            <a:fld id="{75BBDF53-1D98-EE29-D603-EB7C914D20BE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marL="0" marR="0" indent="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titleStyle>
    <p:bodyStyle>
      <a:lvl1pPr marL="416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1pPr>
      <a:lvl2pPr marL="861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2pPr>
      <a:lvl3pPr marL="1305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3pPr>
      <a:lvl4pPr marL="1750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4pPr>
      <a:lvl5pPr marL="2194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5pPr>
      <a:lvl6pPr marL="2639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6pPr>
      <a:lvl7pPr marL="3083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7pPr>
      <a:lvl8pPr marL="3528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8pPr>
      <a:lvl9pPr marL="3972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9pPr>
    </p:bodyStyle>
    <p:otherStyle>
      <a:lvl1pPr marL="0" marR="0" indent="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slide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1.pdf" descr="File 01.pdf"/>
          <p:cNvPicPr>
            <a:picLocks noChangeAspect="1"/>
            <a:extLst>
              <a:ext uri="smNativeData">
                <pr:smNativeData xmlns:pr="smNativeData" xmlns="smNativeData" val="SMDATA_18_Tcqw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0.pdf" descr="File 10.pdf"/>
          <p:cNvPicPr>
            <a:picLocks noChangeAspect="1"/>
            <a:extLst>
              <a:ext uri="smNativeData">
                <pr:smNativeData xmlns:pr="smNativeData" xmlns="smNativeData" val="SMDATA_18_Tcqw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1.pdf" descr="File 11.pdf"/>
          <p:cNvPicPr>
            <a:picLocks noChangeAspect="1"/>
            <a:extLst>
              <a:ext uri="smNativeData">
                <pr:smNativeData xmlns:pr="smNativeData" xmlns="smNativeData" val="SMDATA_18_Tcqw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BYjMMB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2.pdf" descr="File 12.pdf"/>
          <p:cNvPicPr>
            <a:picLocks noChangeAspect="1"/>
            <a:extLst>
              <a:ext uri="smNativeData">
                <pr:smNativeData xmlns:pr="smNativeData" xmlns="smNativeData" val="SMDATA_18_Tcqw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3.pdf" descr="File 13.pdf"/>
          <p:cNvPicPr>
            <a:picLocks noChangeAspect="1"/>
            <a:extLst>
              <a:ext uri="smNativeData">
                <pr:smNativeData xmlns:pr="smNativeData" xmlns="smNativeData" val="SMDATA_18_Tcqw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4.pdf" descr="File 14.pdf"/>
          <p:cNvPicPr>
            <a:picLocks noChangeAspect="1"/>
            <a:extLst>
              <a:ext uri="smNativeData">
                <pr:smNativeData xmlns:pr="smNativeData" xmlns="smNativeData" val="SMDATA_18_Tcqw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5.pdf" descr="File 15.pdf"/>
          <p:cNvPicPr>
            <a:picLocks noChangeAspect="1"/>
            <a:extLst>
              <a:ext uri="smNativeData">
                <pr:smNativeData xmlns:pr="smNativeData" xmlns="smNativeData" val="SMDATA_18_Tcqw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DxSfhz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6.pdf" descr="File 16.pdf"/>
          <p:cNvPicPr>
            <a:picLocks noChangeAspect="1"/>
            <a:extLst>
              <a:ext uri="smNativeData">
                <pr:smNativeData xmlns:pr="smNativeData" xmlns="smNativeData" val="SMDATA_18_Tcqw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2.pdf" descr="File 02.pdf"/>
          <p:cNvPicPr>
            <a:picLocks noChangeAspect="1"/>
            <a:extLst>
              <a:ext uri="smNativeData">
                <pr:smNativeData xmlns:pr="smNativeData" xmlns="smNativeData" val="SMDATA_18_Tcqw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3.pdf" descr="File 03.pdf"/>
          <p:cNvPicPr>
            <a:picLocks noChangeAspect="1"/>
            <a:extLst>
              <a:ext uri="smNativeData">
                <pr:smNativeData xmlns:pr="smNativeData" xmlns="smNativeData" val="SMDATA_18_Tcqw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4.pdf" descr="File 04.pdf"/>
          <p:cNvPicPr>
            <a:picLocks noChangeAspect="1"/>
            <a:extLst>
              <a:ext uri="smNativeData">
                <pr:smNativeData xmlns:pr="smNativeData" xmlns="smNativeData" val="SMDATA_18_Tcqw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5.pdf" descr="File 05.pdf"/>
          <p:cNvPicPr>
            <a:picLocks noChangeAspect="1"/>
            <a:extLst>
              <a:ext uri="smNativeData">
                <pr:smNativeData xmlns:pr="smNativeData" xmlns="smNativeData" val="SMDATA_18_Tcqw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6.pdf" descr="File 06.pdf"/>
          <p:cNvPicPr>
            <a:picLocks noChangeAspect="1"/>
            <a:extLst>
              <a:ext uri="smNativeData">
                <pr:smNativeData xmlns:pr="smNativeData" xmlns="smNativeData" val="SMDATA_18_Tcqw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7.pdf" descr="File 07.pdf"/>
          <p:cNvPicPr>
            <a:picLocks noChangeAspect="1"/>
            <a:extLst>
              <a:ext uri="smNativeData">
                <pr:smNativeData xmlns:pr="smNativeData" xmlns="smNativeData" val="SMDATA_18_Tcqw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8.pdf" descr="File 08.pdf"/>
          <p:cNvPicPr>
            <a:picLocks noChangeAspect="1"/>
            <a:extLst>
              <a:ext uri="smNativeData">
                <pr:smNativeData xmlns:pr="smNativeData" xmlns="smNativeData" val="SMDATA_18_Tcqw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9.pdf" descr="File 09.pdf"/>
          <p:cNvPicPr>
            <a:picLocks noChangeAspect="1"/>
            <a:extLst>
              <a:ext uri="smNativeData">
                <pr:smNativeData xmlns:pr="smNativeData" xmlns="smNativeData" val="SMDATA_18_Tcqw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5E5E5E"/>
    </a:dk2>
    <a:lt2>
      <a:srgbClr val="D6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2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5E5E5E"/>
    </a:dk2>
    <a:lt2>
      <a:srgbClr val="D6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3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5E5E5E"/>
    </a:dk2>
    <a:lt2>
      <a:srgbClr val="D6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4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5E5E5E"/>
    </a:dk2>
    <a:lt2>
      <a:srgbClr val="D6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He Comes In Glory By And By</dc:title>
  <dc:subject>Public Domain Hymn</dc:subject>
  <dc:creator>HymnsToGod.org</dc:creator>
  <cp:keywords>Public Domain, Hymn, A. A. Westbrook</cp:keywords>
  <dc:description/>
  <cp:lastModifiedBy>tedgatza</cp:lastModifiedBy>
  <cp:revision>0</cp:revision>
  <dcterms:created xsi:type="dcterms:W3CDTF">2025-08-28T21:24:37Z</dcterms:created>
  <dcterms:modified xsi:type="dcterms:W3CDTF">2025-08-28T21:29:49Z</dcterms:modified>
</cp:coreProperties>
</file>