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2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3175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3175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noFill/>
              <a:miter lim="400000"/>
            </a:ln>
          </a:bottom>
          <a:insideH>
            <a:ln w="3175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B8B8B8"/>
              </a:solidFill>
              <a:prstDash val="solid"/>
              <a:miter lim="400000"/>
            </a:ln>
          </a:left>
          <a:right>
            <a:ln w="3175" cap="flat">
              <a:solidFill>
                <a:srgbClr val="B8B8B8"/>
              </a:solidFill>
              <a:prstDash val="solid"/>
              <a:miter lim="400000"/>
            </a:ln>
          </a:right>
          <a:top>
            <a:ln w="3175" cap="flat">
              <a:solidFill>
                <a:srgbClr val="B8B8B8"/>
              </a:solidFill>
              <a:prstDash val="solid"/>
              <a:miter lim="400000"/>
            </a:ln>
          </a:top>
          <a:bottom>
            <a:ln w="3175" cap="flat">
              <a:solidFill>
                <a:srgbClr val="B8B8B8"/>
              </a:solidFill>
              <a:prstDash val="solid"/>
              <a:miter lim="400000"/>
            </a:ln>
          </a:bottom>
          <a:insideH>
            <a:ln w="3175" cap="flat">
              <a:solidFill>
                <a:srgbClr val="B8B8B8"/>
              </a:solidFill>
              <a:prstDash val="solid"/>
              <a:miter lim="400000"/>
            </a:ln>
          </a:insideH>
          <a:insideV>
            <a:ln w="3175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606060"/>
              </a:solidFill>
              <a:prstDash val="solid"/>
              <a:miter lim="400000"/>
            </a:ln>
          </a:left>
          <a:right>
            <a:ln w="3175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606060"/>
              </a:solidFill>
              <a:prstDash val="solid"/>
              <a:miter lim="400000"/>
            </a:ln>
          </a:insideH>
          <a:insideV>
            <a:ln w="3175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929292"/>
              </a:solidFill>
              <a:prstDash val="solid"/>
              <a:miter lim="400000"/>
            </a:ln>
          </a:left>
          <a:right>
            <a:ln w="3175" cap="flat">
              <a:solidFill>
                <a:srgbClr val="929292"/>
              </a:solidFill>
              <a:prstDash val="solid"/>
              <a:miter lim="400000"/>
            </a:ln>
          </a:right>
          <a:top>
            <a:ln w="3175" cap="flat">
              <a:solidFill>
                <a:srgbClr val="606060"/>
              </a:solidFill>
              <a:prstDash val="solid"/>
              <a:miter lim="400000"/>
            </a:ln>
          </a:top>
          <a:bottom>
            <a:ln w="3175" cap="flat">
              <a:solidFill>
                <a:srgbClr val="606060"/>
              </a:solidFill>
              <a:prstDash val="solid"/>
              <a:miter lim="400000"/>
            </a:ln>
          </a:bottom>
          <a:insideH>
            <a:ln w="3175" cap="flat">
              <a:solidFill>
                <a:srgbClr val="929292"/>
              </a:solidFill>
              <a:prstDash val="solid"/>
              <a:miter lim="400000"/>
            </a:ln>
          </a:insideH>
          <a:insideV>
            <a:ln w="3175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3175" cap="flat">
              <a:solidFill>
                <a:srgbClr val="5D5D5D"/>
              </a:solidFill>
              <a:prstDash val="solid"/>
              <a:miter lim="400000"/>
            </a:ln>
          </a:left>
          <a:right>
            <a:ln w="3175" cap="flat">
              <a:solidFill>
                <a:srgbClr val="5D5D5D"/>
              </a:solidFill>
              <a:prstDash val="solid"/>
              <a:miter lim="400000"/>
            </a:ln>
          </a:right>
          <a:top>
            <a:ln w="3175" cap="flat">
              <a:solidFill>
                <a:srgbClr val="5D5D5D"/>
              </a:solidFill>
              <a:prstDash val="solid"/>
              <a:miter lim="400000"/>
            </a:ln>
          </a:top>
          <a:bottom>
            <a:ln w="3175" cap="flat">
              <a:solidFill>
                <a:srgbClr val="5D5D5D"/>
              </a:solidFill>
              <a:prstDash val="solid"/>
              <a:miter lim="400000"/>
            </a:ln>
          </a:bottom>
          <a:insideH>
            <a:ln w="3175" cap="flat">
              <a:solidFill>
                <a:srgbClr val="5D5D5D"/>
              </a:solidFill>
              <a:prstDash val="solid"/>
              <a:miter lim="400000"/>
            </a:ln>
          </a:insideH>
          <a:insideV>
            <a:ln w="3175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A6AAA9"/>
              </a:solidFill>
              <a:prstDash val="solid"/>
              <a:miter lim="400000"/>
            </a:ln>
          </a:left>
          <a:right>
            <a:ln w="3175" cap="flat">
              <a:solidFill>
                <a:srgbClr val="A6AAA9"/>
              </a:solidFill>
              <a:prstDash val="solid"/>
              <a:miter lim="400000"/>
            </a:ln>
          </a:right>
          <a:top>
            <a:ln w="3175" cap="flat">
              <a:solidFill>
                <a:srgbClr val="A6AAA9"/>
              </a:solidFill>
              <a:prstDash val="solid"/>
              <a:miter lim="400000"/>
            </a:ln>
          </a:top>
          <a:bottom>
            <a:ln w="3175" cap="flat">
              <a:solidFill>
                <a:srgbClr val="A6AAA9"/>
              </a:solidFill>
              <a:prstDash val="solid"/>
              <a:miter lim="400000"/>
            </a:ln>
          </a:bottom>
          <a:insideH>
            <a:ln w="3175" cap="flat">
              <a:solidFill>
                <a:srgbClr val="A6AAA9"/>
              </a:solidFill>
              <a:prstDash val="solid"/>
              <a:miter lim="400000"/>
            </a:ln>
          </a:insideH>
          <a:insideV>
            <a:ln w="3175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3175" cap="flat">
              <a:solidFill>
                <a:srgbClr val="FFFFFF"/>
              </a:solidFill>
              <a:prstDash val="solid"/>
              <a:miter lim="400000"/>
            </a:ln>
          </a:left>
          <a:right>
            <a:ln w="3175" cap="flat">
              <a:solidFill>
                <a:srgbClr val="FFFFFF"/>
              </a:solidFill>
              <a:prstDash val="solid"/>
              <a:miter lim="400000"/>
            </a:ln>
          </a:right>
          <a:top>
            <a:ln w="3175" cap="flat">
              <a:solidFill>
                <a:srgbClr val="FFFFFF"/>
              </a:solidFill>
              <a:prstDash val="solid"/>
              <a:miter lim="400000"/>
            </a:ln>
          </a:top>
          <a:bottom>
            <a:ln w="3175" cap="flat">
              <a:solidFill>
                <a:srgbClr val="FFFFFF"/>
              </a:solidFill>
              <a:prstDash val="solid"/>
              <a:miter lim="400000"/>
            </a:ln>
          </a:bottom>
          <a:insideH>
            <a:ln w="3175" cap="flat">
              <a:solidFill>
                <a:srgbClr val="FFFFFF"/>
              </a:solidFill>
              <a:prstDash val="solid"/>
              <a:miter lim="400000"/>
            </a:ln>
          </a:insideH>
          <a:insideV>
            <a:ln w="3175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3175" cap="flat">
              <a:solidFill>
                <a:srgbClr val="000000"/>
              </a:solidFill>
              <a:prstDash val="solid"/>
              <a:miter lim="400000"/>
            </a:ln>
          </a:right>
          <a:top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3175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3175" cap="flat">
              <a:solidFill>
                <a:srgbClr val="000000"/>
              </a:solidFill>
              <a:prstDash val="solid"/>
              <a:miter lim="400000"/>
            </a:ln>
          </a:bottom>
          <a:insideH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3175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8" name="Shape 1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499" y="253999"/>
            <a:ext cx="11099802" cy="2159001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499" y="2590799"/>
            <a:ext cx="11099802" cy="6286502"/>
          </a:xfrm>
          <a:prstGeom prst="rect">
            <a:avLst/>
          </a:prstGeom>
          <a:ln w="3175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43006" y="9296400"/>
            <a:ext cx="312015" cy="312343"/>
          </a:xfrm>
          <a:prstGeom prst="rect">
            <a:avLst/>
          </a:prstGeom>
          <a:ln w="3175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4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7800" u="none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16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61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05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50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194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39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083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282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3972718" marR="0" indent="-416718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0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4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File 1.pdf" descr="File 1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File 2.pdf" descr="File 2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File 3.pdf" descr="File 3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File 4.pdf" descr="File 4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File 5.pdf" descr="File 5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File 6.pdf" descr="File 6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File 7.pdf" descr="File 7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File 8.pdf" descr="File 8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File 9.pdf" descr="File 9.pd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1"/>
            <a:ext cx="13004802" cy="9753602"/>
          </a:xfrm>
          <a:prstGeom prst="rect">
            <a:avLst/>
          </a:prstGeom>
          <a:ln w="3175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3175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