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3108211" val="1224" rev64="64" revOS="1"/>
      <pr:smFileRevision xmlns:pr="smNativeData" xmlns="smNativeData" dt="1753108211" val="101"/>
      <pr:guideOptions xmlns:pr="smNativeData" xmlns="smNativeData" dt="1753108211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805+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805+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805+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805+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805+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73A19AB-E5BA-6FEF-F482-13BA57CC0246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805+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OB0o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805+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U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805+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1D492BE3-ADF0-1CDD-BEF1-5B8865BF480E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SlP6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/oWUD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qG/F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1Ccvd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3.pdf" descr="File 23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4.pdf" descr="File 24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5.pdf" descr="File 25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805+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NZBQ0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2025-07-21T14:30:03Z</dcterms:created>
  <dcterms:modified xsi:type="dcterms:W3CDTF">2025-07-21T14:30:11Z</dcterms:modified>
</cp:coreProperties>
</file>