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6144276" val="1224" rev64="64" revOS="1"/>
      <pr:smFileRevision xmlns:pr="smNativeData" xmlns="smNativeData" dt="1756144276" val="101"/>
      <pr:guideOptions xmlns:pr="smNativeData" xmlns="smNativeData" dt="175614427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lKK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lKK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1ay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lKK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lKK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lKKs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1614E28-66DC-34B8-92D9-90ED009764C5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lKKs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lKKs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5za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lKKs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JDbH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0187A8C4-8AEC-D25E-A23F-7C0BE6715429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lKK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Not Now?</dc:title>
  <dc:subject>Public Domain Hymns</dc:subject>
  <dc:creator>HymnsToGod.org</dc:creator>
  <cp:keywords>E l Nathan , Daniel Webster Whittle, Charles Clinton Case</cp:keywords>
  <dc:description/>
  <cp:lastModifiedBy>tedgatza</cp:lastModifiedBy>
  <cp:revision>0</cp:revision>
  <dcterms:created xsi:type="dcterms:W3CDTF">2025-08-25T17:49:53Z</dcterms:created>
  <dcterms:modified xsi:type="dcterms:W3CDTF">2025-08-25T17:51:16Z</dcterms:modified>
</cp:coreProperties>
</file>