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16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669726" y="178593"/>
            <a:ext cx="7804548" cy="1518048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69726" y="1821656"/>
            <a:ext cx="7804548" cy="4420196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5718" tIns="35718" rIns="35718" bIns="35718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4449876" y="6536531"/>
            <a:ext cx="239485" cy="232486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b="0" sz="11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6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305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750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194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639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083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528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2972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4170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861593" marR="0" indent="-305593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2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410765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01.pdf" descr="File 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File 10.pdf" descr="File 1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File 11.pdf" descr="File 1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File 12.pdf" descr="File 1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File 13.pdf" descr="File 1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File 14.pdf" descr="File 1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le 15.pdf" descr="File 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File 16.pdf" descr="File 1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File 17.pdf" descr="File 1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File 18.pdf" descr="File 1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File 19.pdf" descr="File 1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02.pdf" descr="File 0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File 20.pdf" descr="File 20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File 21.pdf" descr="File 2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File 22.pdf" descr="File 2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File 23.pdf" descr="File 2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File 24.pdf" descr="File 2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File 25.pdf" descr="File 2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03.pdf" descr="File 0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04.pdf" descr="File 0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05.pdf" descr="File 0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06.pdf" descr="File 0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07.pdf" descr="File 0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08.pdf" descr="File 0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09.pdf" descr="File 0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 upright="0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1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