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1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800"/>
            <a:ext cx="11099801" cy="62865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ile 11.pdf" descr="File 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le 12.pdf" descr="File 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File 13.pdf" descr="File 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File 14.pdf" descr="File 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File 15.pdf" descr="File 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File 16.pdf" descr="File 1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File 17.pdf" descr="File 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ile 18.pdf" descr="File 1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File 19.pdf" descr="File 1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2.pdf" descr="File 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File 20.pdf" descr="File 2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File 21.pdf" descr="File 2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File 22.pdf" descr="File 2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